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0.xml"/>
  <Override ContentType="application/vnd.openxmlformats-officedocument.presentationml.comments+xml" PartName="/ppt/comments/comment17.xml"/>
  <Override ContentType="application/vnd.openxmlformats-officedocument.presentationml.comments+xml" PartName="/ppt/comments/comment23.xml"/>
  <Override ContentType="application/vnd.openxmlformats-officedocument.presentationml.comments+xml" PartName="/ppt/comments/comment8.xml"/>
  <Override ContentType="application/vnd.openxmlformats-officedocument.presentationml.comments+xml" PartName="/ppt/comments/comment21.xml"/>
  <Override ContentType="application/vnd.openxmlformats-officedocument.presentationml.comments+xml" PartName="/ppt/comments/comment6.xml"/>
  <Override ContentType="application/vnd.openxmlformats-officedocument.presentationml.comments+xml" PartName="/ppt/comments/comment19.xml"/>
  <Override ContentType="application/vnd.openxmlformats-officedocument.presentationml.comments+xml" PartName="/ppt/comments/comment20.xml"/>
  <Override ContentType="application/vnd.openxmlformats-officedocument.presentationml.comments+xml" PartName="/ppt/comments/comment3.xml"/>
  <Override ContentType="application/vnd.openxmlformats-officedocument.presentationml.comments+xml" PartName="/ppt/comments/comment15.xml"/>
  <Override ContentType="application/vnd.openxmlformats-officedocument.presentationml.comments+xml" PartName="/ppt/comments/comment13.xml"/>
  <Override ContentType="application/vnd.openxmlformats-officedocument.presentationml.comments+xml" PartName="/ppt/comments/comment16.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22.xml"/>
  <Override ContentType="application/vnd.openxmlformats-officedocument.presentationml.comments+xml" PartName="/ppt/comments/comment5.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18.xml"/>
  <Override ContentType="application/vnd.openxmlformats-officedocument.presentationml.comments+xml" PartName="/ppt/comments/comment12.xml"/>
  <Override ContentType="application/vnd.openxmlformats-officedocument.presentationml.comments+xml" PartName="/ppt/comments/comment14.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7" r:id="rId6"/>
    <p:sldMasterId id="2147483728" r:id="rId7"/>
    <p:sldMasterId id="2147483729"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Lst>
  <p:sldSz cy="13716000" cx="24377650"/>
  <p:notesSz cx="6858000" cy="9144000"/>
  <p:embeddedFontLst>
    <p:embeddedFont>
      <p:font typeface="Roboto Thin"/>
      <p:regular r:id="rId44"/>
      <p:bold r:id="rId45"/>
      <p:italic r:id="rId46"/>
      <p:boldItalic r:id="rId47"/>
    </p:embeddedFont>
    <p:embeddedFont>
      <p:font typeface="Roboto Medium"/>
      <p:regular r:id="rId48"/>
      <p:bold r:id="rId49"/>
      <p:italic r:id="rId50"/>
      <p:boldItalic r:id="rId51"/>
    </p:embeddedFont>
    <p:embeddedFont>
      <p:font typeface="Roboto"/>
      <p:regular r:id="rId52"/>
      <p:bold r:id="rId53"/>
      <p:italic r:id="rId54"/>
      <p:boldItalic r:id="rId55"/>
    </p:embeddedFont>
    <p:embeddedFont>
      <p:font typeface="Amatic SC"/>
      <p:regular r:id="rId56"/>
      <p:bold r:id="rId57"/>
    </p:embeddedFont>
    <p:embeddedFont>
      <p:font typeface="Inconsolata"/>
      <p:regular r:id="rId58"/>
      <p:bold r:id="rId59"/>
    </p:embeddedFont>
    <p:embeddedFont>
      <p:font typeface="Poppins"/>
      <p:regular r:id="rId60"/>
      <p:bold r:id="rId61"/>
      <p:italic r:id="rId62"/>
      <p:boldItalic r:id="rId63"/>
    </p:embeddedFont>
    <p:embeddedFont>
      <p:font typeface="Lato"/>
      <p:regular r:id="rId64"/>
      <p:bold r:id="rId65"/>
      <p:italic r:id="rId66"/>
      <p:boldItalic r:id="rId67"/>
    </p:embeddedFont>
    <p:embeddedFont>
      <p:font typeface="Lato Light"/>
      <p:regular r:id="rId68"/>
      <p:bold r:id="rId69"/>
      <p:italic r:id="rId70"/>
      <p:boldItalic r:id="rId71"/>
    </p:embeddedFont>
    <p:embeddedFont>
      <p:font typeface="Poppins Medium"/>
      <p:regular r:id="rId72"/>
      <p:bold r:id="rId73"/>
      <p:italic r:id="rId74"/>
      <p:boldItalic r:id="rId75"/>
    </p:embeddedFont>
    <p:embeddedFont>
      <p:font typeface="Roboto Light"/>
      <p:regular r:id="rId76"/>
      <p:bold r:id="rId77"/>
      <p:italic r:id="rId78"/>
      <p:boldItalic r:id="rId79"/>
    </p:embeddedFont>
    <p:embeddedFont>
      <p:font typeface="Helvetica Neue"/>
      <p:regular r:id="rId80"/>
      <p:bold r:id="rId81"/>
      <p:italic r:id="rId82"/>
      <p:boldItalic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avram sachinidis"/>
  <p:cmAuthor clrIdx="1" id="1" initials="" lastIdx="2" name="Hossainul Islam"/>
  <p:cmAuthor clrIdx="2" id="2" initials="" lastIdx="2" name="tim pang"/>
  <p:cmAuthor clrIdx="3" id="3" initials="" lastIdx="2" name="Kyra Chow"/>
  <p:cmAuthor clrIdx="4" id="4" initials="" lastIdx="6" name="Gerald Seq"/>
  <p:cmAuthor clrIdx="5" id="5" initials="" lastIdx="2" name="Daniel Nguyen"/>
  <p:cmAuthor clrIdx="6" id="6" initials="" lastIdx="2" name="Melody Galloro"/>
  <p:cmAuthor clrIdx="7" id="7" initials="" lastIdx="3" name="Ryan Morgen"/>
  <p:cmAuthor clrIdx="8" id="8" initials="" lastIdx="2" name="Sam C"/>
  <p:cmAuthor clrIdx="9" id="9" initials="" lastIdx="2" name="Faheem Adil"/>
  <p:cmAuthor clrIdx="10" id="10" initials="" lastIdx="1" name="Aman H"/>
  <p:cmAuthor clrIdx="11" id="11" initials="" lastIdx="1" name="Sid Choudhuri"/>
  <p:cmAuthor clrIdx="12" id="12" initials="" lastIdx="1" name="fatima mansoo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E333AFB-90AF-42F5-B347-28EA37954EA3}">
  <a:tblStyle styleId="{2E333AFB-90AF-42F5-B347-28EA37954EA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58"/>
        <p:guide pos="8160" orient="horz"/>
        <p:guide pos="480" orient="horz"/>
        <p:guide pos="14398"/>
        <p:guide pos="30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83" Type="http://schemas.openxmlformats.org/officeDocument/2006/relationships/font" Target="fonts/HelveticaNeue-boldItalic.fntdata"/><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font" Target="fonts/RobotoThin-regular.fntdata"/><Relationship Id="rId43" Type="http://schemas.openxmlformats.org/officeDocument/2006/relationships/slide" Target="slides/slide34.xml"/><Relationship Id="rId46" Type="http://schemas.openxmlformats.org/officeDocument/2006/relationships/font" Target="fonts/RobotoThin-italic.fntdata"/><Relationship Id="rId45" Type="http://schemas.openxmlformats.org/officeDocument/2006/relationships/font" Target="fonts/RobotoThin-bold.fntdata"/><Relationship Id="rId80" Type="http://schemas.openxmlformats.org/officeDocument/2006/relationships/font" Target="fonts/HelveticaNeue-regular.fntdata"/><Relationship Id="rId82" Type="http://schemas.openxmlformats.org/officeDocument/2006/relationships/font" Target="fonts/HelveticaNeue-italic.fntdata"/><Relationship Id="rId81" Type="http://schemas.openxmlformats.org/officeDocument/2006/relationships/font" Target="fonts/HelveticaNeue-bold.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font" Target="fonts/RobotoMedium-regular.fntdata"/><Relationship Id="rId47" Type="http://schemas.openxmlformats.org/officeDocument/2006/relationships/font" Target="fonts/RobotoThin-boldItalic.fntdata"/><Relationship Id="rId49" Type="http://schemas.openxmlformats.org/officeDocument/2006/relationships/font" Target="fonts/RobotoMedium-bold.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slideMaster" Target="slideMasters/slideMaster2.xml"/><Relationship Id="rId8" Type="http://schemas.openxmlformats.org/officeDocument/2006/relationships/slideMaster" Target="slideMasters/slideMaster3.xml"/><Relationship Id="rId73" Type="http://schemas.openxmlformats.org/officeDocument/2006/relationships/font" Target="fonts/PoppinsMedium-bold.fntdata"/><Relationship Id="rId72" Type="http://schemas.openxmlformats.org/officeDocument/2006/relationships/font" Target="fonts/PoppinsMedium-regular.fntdata"/><Relationship Id="rId31" Type="http://schemas.openxmlformats.org/officeDocument/2006/relationships/slide" Target="slides/slide22.xml"/><Relationship Id="rId75" Type="http://schemas.openxmlformats.org/officeDocument/2006/relationships/font" Target="fonts/PoppinsMedium-boldItalic.fntdata"/><Relationship Id="rId30" Type="http://schemas.openxmlformats.org/officeDocument/2006/relationships/slide" Target="slides/slide21.xml"/><Relationship Id="rId74" Type="http://schemas.openxmlformats.org/officeDocument/2006/relationships/font" Target="fonts/PoppinsMedium-italic.fntdata"/><Relationship Id="rId33" Type="http://schemas.openxmlformats.org/officeDocument/2006/relationships/slide" Target="slides/slide24.xml"/><Relationship Id="rId77" Type="http://schemas.openxmlformats.org/officeDocument/2006/relationships/font" Target="fonts/RobotoLight-bold.fntdata"/><Relationship Id="rId32" Type="http://schemas.openxmlformats.org/officeDocument/2006/relationships/slide" Target="slides/slide23.xml"/><Relationship Id="rId76" Type="http://schemas.openxmlformats.org/officeDocument/2006/relationships/font" Target="fonts/RobotoLight-regular.fntdata"/><Relationship Id="rId35" Type="http://schemas.openxmlformats.org/officeDocument/2006/relationships/slide" Target="slides/slide26.xml"/><Relationship Id="rId79" Type="http://schemas.openxmlformats.org/officeDocument/2006/relationships/font" Target="fonts/RobotoLight-boldItalic.fntdata"/><Relationship Id="rId34" Type="http://schemas.openxmlformats.org/officeDocument/2006/relationships/slide" Target="slides/slide25.xml"/><Relationship Id="rId78" Type="http://schemas.openxmlformats.org/officeDocument/2006/relationships/font" Target="fonts/RobotoLight-italic.fntdata"/><Relationship Id="rId71" Type="http://schemas.openxmlformats.org/officeDocument/2006/relationships/font" Target="fonts/LatoLight-boldItalic.fntdata"/><Relationship Id="rId70" Type="http://schemas.openxmlformats.org/officeDocument/2006/relationships/font" Target="fonts/LatoLight-italic.fntdata"/><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font" Target="fonts/Poppins-italic.fntdata"/><Relationship Id="rId61" Type="http://schemas.openxmlformats.org/officeDocument/2006/relationships/font" Target="fonts/Poppins-bold.fntdata"/><Relationship Id="rId20" Type="http://schemas.openxmlformats.org/officeDocument/2006/relationships/slide" Target="slides/slide11.xml"/><Relationship Id="rId64" Type="http://schemas.openxmlformats.org/officeDocument/2006/relationships/font" Target="fonts/Lato-regular.fntdata"/><Relationship Id="rId63" Type="http://schemas.openxmlformats.org/officeDocument/2006/relationships/font" Target="fonts/Poppins-boldItalic.fntdata"/><Relationship Id="rId22" Type="http://schemas.openxmlformats.org/officeDocument/2006/relationships/slide" Target="slides/slide13.xml"/><Relationship Id="rId66" Type="http://schemas.openxmlformats.org/officeDocument/2006/relationships/font" Target="fonts/Lato-italic.fntdata"/><Relationship Id="rId21" Type="http://schemas.openxmlformats.org/officeDocument/2006/relationships/slide" Target="slides/slide12.xml"/><Relationship Id="rId65" Type="http://schemas.openxmlformats.org/officeDocument/2006/relationships/font" Target="fonts/Lato-bold.fntdata"/><Relationship Id="rId24" Type="http://schemas.openxmlformats.org/officeDocument/2006/relationships/slide" Target="slides/slide15.xml"/><Relationship Id="rId68" Type="http://schemas.openxmlformats.org/officeDocument/2006/relationships/font" Target="fonts/LatoLight-regular.fntdata"/><Relationship Id="rId23" Type="http://schemas.openxmlformats.org/officeDocument/2006/relationships/slide" Target="slides/slide14.xml"/><Relationship Id="rId67" Type="http://schemas.openxmlformats.org/officeDocument/2006/relationships/font" Target="fonts/Lato-boldItalic.fntdata"/><Relationship Id="rId60" Type="http://schemas.openxmlformats.org/officeDocument/2006/relationships/font" Target="fonts/Poppins-regular.fntdata"/><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font" Target="fonts/LatoLight-bold.fntdata"/><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font" Target="fonts/RobotoMedium-boldItalic.fntdata"/><Relationship Id="rId50" Type="http://schemas.openxmlformats.org/officeDocument/2006/relationships/font" Target="fonts/RobotoMedium-italic.fntdata"/><Relationship Id="rId53" Type="http://schemas.openxmlformats.org/officeDocument/2006/relationships/font" Target="fonts/Roboto-bold.fntdata"/><Relationship Id="rId52" Type="http://schemas.openxmlformats.org/officeDocument/2006/relationships/font" Target="fonts/Roboto-regular.fntdata"/><Relationship Id="rId11" Type="http://schemas.openxmlformats.org/officeDocument/2006/relationships/slide" Target="slides/slide2.xml"/><Relationship Id="rId55" Type="http://schemas.openxmlformats.org/officeDocument/2006/relationships/font" Target="fonts/Roboto-boldItalic.fntdata"/><Relationship Id="rId10" Type="http://schemas.openxmlformats.org/officeDocument/2006/relationships/slide" Target="slides/slide1.xml"/><Relationship Id="rId54" Type="http://schemas.openxmlformats.org/officeDocument/2006/relationships/font" Target="fonts/Roboto-italic.fntdata"/><Relationship Id="rId13" Type="http://schemas.openxmlformats.org/officeDocument/2006/relationships/slide" Target="slides/slide4.xml"/><Relationship Id="rId57" Type="http://schemas.openxmlformats.org/officeDocument/2006/relationships/font" Target="fonts/AmaticSC-bold.fntdata"/><Relationship Id="rId12" Type="http://schemas.openxmlformats.org/officeDocument/2006/relationships/slide" Target="slides/slide3.xml"/><Relationship Id="rId56" Type="http://schemas.openxmlformats.org/officeDocument/2006/relationships/font" Target="fonts/AmaticSC-regular.fntdata"/><Relationship Id="rId15" Type="http://schemas.openxmlformats.org/officeDocument/2006/relationships/slide" Target="slides/slide6.xml"/><Relationship Id="rId59" Type="http://schemas.openxmlformats.org/officeDocument/2006/relationships/font" Target="fonts/Inconsolata-bold.fntdata"/><Relationship Id="rId14" Type="http://schemas.openxmlformats.org/officeDocument/2006/relationships/slide" Target="slides/slide5.xml"/><Relationship Id="rId58" Type="http://schemas.openxmlformats.org/officeDocument/2006/relationships/font" Target="fonts/Inconsolata-regular.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2-17T02:16:39.712">
    <p:pos x="6000" y="0"/>
    <p:text>avram</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4" idx="5" dt="2023-02-19T03:47:17.055">
    <p:pos x="6000" y="0"/>
    <p:text>Gerald Sequeira</p:text>
  </p:cm>
  <p:cm authorId="4" idx="6" dt="2023-02-19T03:47:17.055">
    <p:pos x="6000" y="0"/>
    <p:text>complete</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5" idx="1" dt="2023-02-17T02:14:58.034">
    <p:pos x="6000" y="0"/>
    <p:text>daniel</p:tex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5" idx="2" dt="2023-02-17T02:15:05.831">
    <p:pos x="6000" y="0"/>
    <p:text>Daniel</p:text>
  </p:cm>
</p:cmLst>
</file>

<file path=ppt/comments/comment1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6" idx="1" dt="2023-02-20T00:18:15.596">
    <p:pos x="6000" y="0"/>
    <p:text>complete</p:text>
  </p:cm>
  <p:cm authorId="6" idx="2" dt="2023-02-17T02:16:09.456">
    <p:pos x="6000" y="100"/>
    <p:text>me</p:text>
  </p:cm>
</p:cmLst>
</file>

<file path=ppt/comments/comment1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7" idx="1" dt="2023-02-17T02:16:13.933">
    <p:pos x="6000" y="0"/>
    <p:text>Ryan</p:text>
  </p:cm>
</p:cmLst>
</file>

<file path=ppt/comments/comment1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7" idx="2" dt="2023-02-17T02:16:35.957">
    <p:pos x="6000" y="0"/>
    <p:text>Ryan</p:text>
  </p:cm>
</p:cmLst>
</file>

<file path=ppt/comments/comment1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7" idx="3" dt="2023-02-21T23:25:38.579">
    <p:pos x="6000" y="0"/>
    <p:text>ryan</p:text>
  </p:cm>
</p:cmLst>
</file>

<file path=ppt/comments/comment1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8" idx="1" dt="2023-02-17T02:17:40.367">
    <p:pos x="6000" y="0"/>
    <p:text>1</p:text>
  </p:cm>
</p:cmLst>
</file>

<file path=ppt/comments/comment1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8" idx="2" dt="2023-02-17T02:17:49.163">
    <p:pos x="6000" y="0"/>
    <p:text>1</p:text>
  </p:cm>
</p:cmLst>
</file>

<file path=ppt/comments/comment1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9" idx="1" dt="2023-02-17T02:19:12.597">
    <p:pos x="6000" y="0"/>
    <p:text>Faheem Adil</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3-02-17T02:12:19.241">
    <p:pos x="6000" y="0"/>
    <p:text>Hossainul Islam</p:text>
  </p:cm>
</p:cmLst>
</file>

<file path=ppt/comments/comment2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9" idx="2" dt="2023-02-17T02:19:24.822">
    <p:pos x="6000" y="0"/>
    <p:text>Faheem Adil</p:text>
  </p:cm>
</p:cmLst>
</file>

<file path=ppt/comments/comment2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0" idx="1" dt="2023-02-17T02:23:43.559">
    <p:pos x="6000" y="0"/>
    <p:text>Aman</p:text>
  </p:cm>
</p:cmLst>
</file>

<file path=ppt/comments/comment2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1" idx="1" dt="2023-02-21T09:53:00.550">
    <p:pos x="6000" y="0"/>
    <p:text>Sid</p:text>
  </p:cm>
</p:cmLst>
</file>

<file path=ppt/comments/comment2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2" idx="1" dt="2023-02-21T23:42:07.156">
    <p:pos x="-20" y="0"/>
    <p:text>fatima</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2" dt="2023-02-17T02:12:33.127">
    <p:pos x="6000" y="0"/>
    <p:text>Hossainul Islam</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 dt="2023-02-17T02:13:26.553">
    <p:pos x="6000" y="0"/>
    <p:text>timothy pang</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2" dt="2023-02-17T02:13:34.624">
    <p:pos x="6000" y="0"/>
    <p:text>timothy pang</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1" dt="2023-02-17T02:13:45.744">
    <p:pos x="6000" y="0"/>
    <p:text>Kyra</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2" dt="2023-02-17T02:13:50.966">
    <p:pos x="6000" y="0"/>
    <p:text>Kyra</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4" idx="1" dt="2023-02-19T03:32:13.654">
    <p:pos x="6000" y="0"/>
    <p:text>Gerald Sequeira</p:text>
  </p:cm>
  <p:cm authorId="4" idx="2" dt="2023-02-19T03:32:13.654">
    <p:pos x="6000" y="0"/>
    <p:text>complete</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4" idx="3" dt="2023-02-19T03:47:10.123">
    <p:pos x="6000" y="0"/>
    <p:text>Gerald Sequeira</p:text>
  </p:cm>
  <p:cm authorId="4" idx="4" dt="2023-02-19T03:47:10.123">
    <p:pos x="6000" y="0"/>
    <p:text>complete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1pPr>
            <a:lvl2pPr indent="-228600" lvl="1" marL="9144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2pPr>
            <a:lvl3pPr indent="-228600" lvl="2" marL="13716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3pPr>
            <a:lvl4pPr indent="-228600" lvl="3" marL="18288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4pPr>
            <a:lvl5pPr indent="-228600" lvl="4" marL="22860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5pPr>
            <a:lvl6pPr indent="-228600" lvl="5" marL="2743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630a814dc5_0_5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630a814dc5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Justin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gedacafa26d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edacafa26d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8bd883d690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01" name="Google Shape;1401;g8bd883d690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Kyra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gec0fbd2860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9" name="Google Shape;1409;gec0fbd2860_0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Kyra</a:t>
            </a:r>
            <a:endParaRPr/>
          </a:p>
        </p:txBody>
      </p:sp>
      <p:sp>
        <p:nvSpPr>
          <p:cNvPr id="1410" name="Google Shape;1410;gec0fbd2860_0_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fccc78a4db_0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fccc78a4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200">
                <a:latin typeface="Arial"/>
                <a:ea typeface="Arial"/>
                <a:cs typeface="Arial"/>
                <a:sym typeface="Arial"/>
              </a:rPr>
              <a:t>Gerald</a:t>
            </a:r>
            <a:br>
              <a:rPr lang="en-US" sz="1200">
                <a:latin typeface="Arial"/>
                <a:ea typeface="Arial"/>
                <a:cs typeface="Arial"/>
                <a:sym typeface="Arial"/>
              </a:rPr>
            </a:br>
            <a:r>
              <a:rPr lang="en-US" sz="1200">
                <a:latin typeface="Arial"/>
                <a:ea typeface="Arial"/>
                <a:cs typeface="Arial"/>
                <a:sym typeface="Arial"/>
              </a:rPr>
              <a:t>For the threshold. I had chosen to double the max baseline as it can be common for employees to mistype their password as there are numerous contribution factors such as lack of sleep, </a:t>
            </a:r>
            <a:r>
              <a:rPr lang="en-US" sz="1200">
                <a:latin typeface="Arial"/>
                <a:ea typeface="Arial"/>
                <a:cs typeface="Arial"/>
                <a:sym typeface="Arial"/>
              </a:rPr>
              <a:t>lethargic, feeling overworked, low energy, etc.</a:t>
            </a:r>
            <a:endParaRPr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ec0fbd2860_0_5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29" name="Google Shape;1429;gec0fbd2860_0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200">
                <a:latin typeface="Arial"/>
                <a:ea typeface="Arial"/>
                <a:cs typeface="Arial"/>
                <a:sym typeface="Arial"/>
              </a:rPr>
              <a:t>Gerald</a:t>
            </a:r>
            <a:br>
              <a:rPr lang="en-US" sz="1200">
                <a:latin typeface="Arial"/>
                <a:ea typeface="Arial"/>
                <a:cs typeface="Arial"/>
                <a:sym typeface="Arial"/>
              </a:rPr>
            </a:br>
            <a:r>
              <a:rPr lang="en-US" sz="1200">
                <a:latin typeface="Arial"/>
                <a:ea typeface="Arial"/>
                <a:cs typeface="Arial"/>
                <a:sym typeface="Arial"/>
              </a:rPr>
              <a:t>Since the</a:t>
            </a:r>
            <a:r>
              <a:rPr lang="en-US" sz="1200">
                <a:latin typeface="Arial"/>
                <a:ea typeface="Arial"/>
                <a:cs typeface="Arial"/>
                <a:sym typeface="Arial"/>
              </a:rPr>
              <a:t> maximum baseline failure rate per hour is 21. I chose a threshold of 35 (70%)  to be the maximum rate to avoid false positives.</a:t>
            </a:r>
            <a:endParaRPr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gede77d5ba8_0_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38" name="Google Shape;1438;gede77d5ba8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200">
                <a:latin typeface="Arial"/>
                <a:ea typeface="Arial"/>
                <a:cs typeface="Arial"/>
                <a:sym typeface="Arial"/>
              </a:rPr>
              <a:t>Gerald</a:t>
            </a:r>
            <a:br>
              <a:rPr lang="en-US" sz="1200">
                <a:latin typeface="Arial"/>
                <a:ea typeface="Arial"/>
                <a:cs typeface="Arial"/>
                <a:sym typeface="Arial"/>
              </a:rPr>
            </a:br>
            <a:r>
              <a:rPr lang="en-US" sz="1200">
                <a:latin typeface="Arial"/>
                <a:ea typeface="Arial"/>
                <a:cs typeface="Arial"/>
                <a:sym typeface="Arial"/>
              </a:rPr>
              <a:t>I chose to slightly raise the threshold as deleted accounts is a very important event to be aware.</a:t>
            </a:r>
            <a:endParaRPr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g11dc1495bd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7" name="Google Shape;1447;g11dc1495b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Daniel</a:t>
            </a:r>
            <a:endParaRPr/>
          </a:p>
        </p:txBody>
      </p:sp>
      <p:sp>
        <p:nvSpPr>
          <p:cNvPr id="1448" name="Google Shape;1448;g11dc1495bdb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g11dc1495bd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8" name="Google Shape;1468;g11dc1495bdb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Daniel</a:t>
            </a:r>
            <a:endParaRPr/>
          </a:p>
        </p:txBody>
      </p:sp>
      <p:sp>
        <p:nvSpPr>
          <p:cNvPr id="1469" name="Google Shape;1469;g11dc1495bdb_0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gedacafa26d_0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89" name="Google Shape;1489;gedacafa26d_0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edacafa26d_0_2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edacafa26d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sz="1200">
                <a:latin typeface="Lato"/>
                <a:ea typeface="Lato"/>
                <a:cs typeface="Lato"/>
                <a:sym typeface="Lato"/>
              </a:rPr>
              <a:t>Melody</a:t>
            </a:r>
            <a:r>
              <a:rPr lang="en-US" sz="1200"/>
              <a:t> - The first report was to capture HTTP Method status activity against the VSI web server. Allow for richer communication between the browser and the server. </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rPr lang="en-US" sz="1200"/>
              <a:t>The second report was the list the Top 10 sites that link to the VSI sites content, the report will help to identify if there are suspicious sites referrering traffic.</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rPr lang="en-US" sz="1200"/>
              <a:t>The last report was to report on the HTTP response status codes that are issued by a server in response to a browser-sided request from a client. These codes are will help identify on whether requests are successful, redirected, or terminated due to an error. </a:t>
            </a:r>
            <a:endParaRPr sz="1200"/>
          </a:p>
          <a:p>
            <a:pPr indent="0" lvl="0" marL="0" rtl="0" algn="l">
              <a:spcBef>
                <a:spcPts val="0"/>
              </a:spcBef>
              <a:spcAft>
                <a:spcPts val="0"/>
              </a:spcAft>
              <a:buNone/>
            </a:pPr>
            <a:r>
              <a:t/>
            </a:r>
            <a:endParaRPr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e09e24a58b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e09e24a58b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Justin</a:t>
            </a:r>
            <a:endParaRPr/>
          </a:p>
        </p:txBody>
      </p:sp>
      <p:sp>
        <p:nvSpPr>
          <p:cNvPr id="1322" name="Google Shape;1322;ge09e24a58b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edacafa26d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edacafa26d_0_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sz="1200">
                <a:latin typeface="Lato"/>
                <a:ea typeface="Lato"/>
                <a:cs typeface="Lato"/>
                <a:sym typeface="Lato"/>
              </a:rPr>
              <a:t>Melody </a:t>
            </a:r>
            <a:endParaRPr b="1" sz="1200">
              <a:latin typeface="Lato"/>
              <a:ea typeface="Lato"/>
              <a:cs typeface="Lato"/>
              <a:sym typeface="Lato"/>
            </a:endParaRPr>
          </a:p>
          <a:p>
            <a:pPr indent="0" lvl="0" marL="0" rtl="0" algn="l">
              <a:spcBef>
                <a:spcPts val="0"/>
              </a:spcBef>
              <a:spcAft>
                <a:spcPts val="0"/>
              </a:spcAft>
              <a:buNone/>
            </a:pPr>
            <a:r>
              <a:t/>
            </a:r>
            <a:endParaRPr sz="1200"/>
          </a:p>
          <a:p>
            <a:pPr indent="0" lvl="0" marL="0" rtl="0" algn="l">
              <a:spcBef>
                <a:spcPts val="0"/>
              </a:spcBef>
              <a:spcAft>
                <a:spcPts val="0"/>
              </a:spcAft>
              <a:buNone/>
            </a:pPr>
            <a:r>
              <a:rPr lang="en-US" sz="1200"/>
              <a:t>There were 9851 GET requests </a:t>
            </a:r>
            <a:r>
              <a:rPr lang="en-US" sz="1200"/>
              <a:t>March 20, 2020.</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The top referring sites were identified as www.semicomplete.com at approx. 84%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The 9126 received the 200 successful status response code on March 20, 2020. </a:t>
            </a:r>
            <a:endParaRPr sz="1200"/>
          </a:p>
          <a:p>
            <a:pPr indent="0" lvl="0" marL="0" rtl="0" algn="l">
              <a:spcBef>
                <a:spcPts val="0"/>
              </a:spcBef>
              <a:spcAft>
                <a:spcPts val="0"/>
              </a:spcAft>
              <a:buNone/>
            </a:pPr>
            <a:r>
              <a:t/>
            </a:r>
            <a:endParaRPr sz="1200"/>
          </a:p>
        </p:txBody>
      </p:sp>
      <p:sp>
        <p:nvSpPr>
          <p:cNvPr id="1506" name="Google Shape;1506;gedacafa26d_0_3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ede77d5ba8_0_1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17" name="Google Shape;1517;gede77d5ba8_0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Ryan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fccc78a4db_0_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fccc78a4db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Ryan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g11dc1495bdb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5" name="Google Shape;1535;g11dc1495bdb_0_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Ryan</a:t>
            </a:r>
            <a:endParaRPr/>
          </a:p>
        </p:txBody>
      </p:sp>
      <p:sp>
        <p:nvSpPr>
          <p:cNvPr id="1536" name="Google Shape;1536;g11dc1495bdb_0_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8" name="Shape 1558"/>
        <p:cNvGrpSpPr/>
        <p:nvPr/>
      </p:nvGrpSpPr>
      <p:grpSpPr>
        <a:xfrm>
          <a:off x="0" y="0"/>
          <a:ext cx="0" cy="0"/>
          <a:chOff x="0" y="0"/>
          <a:chExt cx="0" cy="0"/>
        </a:xfrm>
      </p:grpSpPr>
      <p:sp>
        <p:nvSpPr>
          <p:cNvPr id="1559" name="Google Shape;1559;g8bd883d690_5_513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60" name="Google Shape;1560;g8bd883d690_5_5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6" name="Shape 1566"/>
        <p:cNvGrpSpPr/>
        <p:nvPr/>
      </p:nvGrpSpPr>
      <p:grpSpPr>
        <a:xfrm>
          <a:off x="0" y="0"/>
          <a:ext cx="0" cy="0"/>
          <a:chOff x="0" y="0"/>
          <a:chExt cx="0" cy="0"/>
        </a:xfrm>
      </p:grpSpPr>
      <p:sp>
        <p:nvSpPr>
          <p:cNvPr id="1567" name="Google Shape;1567;gec0fbd2860_0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68" name="Google Shape;1568;gec0fbd2860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Sam</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3" name="Shape 1573"/>
        <p:cNvGrpSpPr/>
        <p:nvPr/>
      </p:nvGrpSpPr>
      <p:grpSpPr>
        <a:xfrm>
          <a:off x="0" y="0"/>
          <a:ext cx="0" cy="0"/>
          <a:chOff x="0" y="0"/>
          <a:chExt cx="0" cy="0"/>
        </a:xfrm>
      </p:grpSpPr>
      <p:sp>
        <p:nvSpPr>
          <p:cNvPr id="1574" name="Google Shape;1574;gede77d5ba8_0_5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75" name="Google Shape;1575;gede77d5ba8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Sam</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gede77d5ba8_0_4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82" name="Google Shape;1582;gede77d5ba8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Faheem</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gedacafa26d_0_8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89" name="Google Shape;1589;gedacafa26d_0_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Faheem</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 name="Shape 1595"/>
        <p:cNvGrpSpPr/>
        <p:nvPr/>
      </p:nvGrpSpPr>
      <p:grpSpPr>
        <a:xfrm>
          <a:off x="0" y="0"/>
          <a:ext cx="0" cy="0"/>
          <a:chOff x="0" y="0"/>
          <a:chExt cx="0" cy="0"/>
        </a:xfrm>
      </p:grpSpPr>
      <p:sp>
        <p:nvSpPr>
          <p:cNvPr id="1596" name="Google Shape;1596;gedacafa26d_0_6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97" name="Google Shape;1597;gedacafa26d_0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Aman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8bd883d690_5_41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8bd883d690_5_4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gede77d5ba8_0_6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06" name="Google Shape;1606;gede77d5ba8_0_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sz="2200">
                <a:latin typeface="Roboto"/>
                <a:ea typeface="Roboto"/>
                <a:cs typeface="Roboto"/>
                <a:sym typeface="Roboto"/>
              </a:rPr>
              <a:t>Sid</a:t>
            </a:r>
            <a:endParaRPr b="1" sz="2200">
              <a:latin typeface="Roboto"/>
              <a:ea typeface="Roboto"/>
              <a:cs typeface="Roboto"/>
              <a:sym typeface="Roboto"/>
            </a:endParaRPr>
          </a:p>
          <a:p>
            <a:pPr indent="-304800" lvl="0" marL="914400" rtl="0" algn="l">
              <a:lnSpc>
                <a:spcPct val="115000"/>
              </a:lnSpc>
              <a:spcBef>
                <a:spcPts val="1000"/>
              </a:spcBef>
              <a:spcAft>
                <a:spcPts val="0"/>
              </a:spcAft>
              <a:buClr>
                <a:schemeClr val="dk1"/>
              </a:buClr>
              <a:buSzPts val="1200"/>
              <a:buFont typeface="Roboto"/>
              <a:buChar char="●"/>
            </a:pPr>
            <a:r>
              <a:rPr b="1" lang="en-US" sz="1200">
                <a:latin typeface="Roboto"/>
                <a:ea typeface="Roboto"/>
                <a:cs typeface="Roboto"/>
                <a:sym typeface="Roboto"/>
              </a:rPr>
              <a:t>The volume of POSTs is far more than GETs from 7pm to 9pm. The peak count of POSTs is 1296 during the attack at 8pm.</a:t>
            </a:r>
            <a:endParaRPr b="1" sz="1200">
              <a:latin typeface="Roboto"/>
              <a:ea typeface="Roboto"/>
              <a:cs typeface="Roboto"/>
              <a:sym typeface="Roboto"/>
            </a:endParaRPr>
          </a:p>
          <a:p>
            <a:pPr indent="-304800" lvl="0" marL="914400" rtl="0" algn="l">
              <a:lnSpc>
                <a:spcPct val="115000"/>
              </a:lnSpc>
              <a:spcBef>
                <a:spcPts val="1000"/>
              </a:spcBef>
              <a:spcAft>
                <a:spcPts val="0"/>
              </a:spcAft>
              <a:buClr>
                <a:schemeClr val="dk1"/>
              </a:buClr>
              <a:buSzPts val="1200"/>
              <a:buFont typeface="Roboto"/>
              <a:buChar char="●"/>
            </a:pPr>
            <a:r>
              <a:rPr b="1" lang="en-US" sz="1200">
                <a:latin typeface="Roboto"/>
                <a:ea typeface="Roboto"/>
                <a:cs typeface="Roboto"/>
                <a:sym typeface="Roboto"/>
              </a:rPr>
              <a:t>There is a drastic growth in the volume of IPs</a:t>
            </a:r>
            <a:r>
              <a:rPr lang="en-US" sz="1200">
                <a:latin typeface="Roboto"/>
                <a:ea typeface="Roboto"/>
                <a:cs typeface="Roboto"/>
                <a:sym typeface="Roboto"/>
              </a:rPr>
              <a:t> belonging to “OTHER” during the attack period</a:t>
            </a:r>
            <a:r>
              <a:rPr b="1" lang="en-US" sz="1200">
                <a:latin typeface="Roboto"/>
                <a:ea typeface="Roboto"/>
                <a:cs typeface="Roboto"/>
                <a:sym typeface="Roboto"/>
              </a:rPr>
              <a:t> which resolves to Ukraine, specifically the cities, Kiev &amp; Kharkiv.</a:t>
            </a:r>
            <a:endParaRPr b="1" sz="1200">
              <a:latin typeface="Roboto"/>
              <a:ea typeface="Roboto"/>
              <a:cs typeface="Roboto"/>
              <a:sym typeface="Roboto"/>
            </a:endParaRPr>
          </a:p>
          <a:p>
            <a:pPr indent="-304800" lvl="0" marL="914400" rtl="0" algn="l">
              <a:lnSpc>
                <a:spcPct val="115000"/>
              </a:lnSpc>
              <a:spcBef>
                <a:spcPts val="1000"/>
              </a:spcBef>
              <a:spcAft>
                <a:spcPts val="0"/>
              </a:spcAft>
              <a:buClr>
                <a:schemeClr val="dk1"/>
              </a:buClr>
              <a:buSzPts val="1200"/>
              <a:buFont typeface="Roboto"/>
              <a:buChar char="●"/>
            </a:pPr>
            <a:r>
              <a:rPr lang="en-US" sz="1200">
                <a:latin typeface="Roboto"/>
                <a:ea typeface="Roboto"/>
                <a:cs typeface="Roboto"/>
                <a:sym typeface="Roboto"/>
              </a:rPr>
              <a:t>A very large volume of hits to 2 URIs occurred on the attack day:</a:t>
            </a:r>
            <a:br>
              <a:rPr lang="en-US" sz="1200">
                <a:latin typeface="Roboto"/>
                <a:ea typeface="Roboto"/>
                <a:cs typeface="Roboto"/>
                <a:sym typeface="Roboto"/>
              </a:rPr>
            </a:br>
            <a:r>
              <a:rPr b="1" lang="en-US" sz="1200">
                <a:latin typeface="Roboto"/>
                <a:ea typeface="Roboto"/>
                <a:cs typeface="Roboto"/>
                <a:sym typeface="Roboto"/>
              </a:rPr>
              <a:t>1323, /VSI_Account_logon.php</a:t>
            </a:r>
            <a:br>
              <a:rPr b="1" lang="en-US" sz="1200">
                <a:latin typeface="Roboto"/>
                <a:ea typeface="Roboto"/>
                <a:cs typeface="Roboto"/>
                <a:sym typeface="Roboto"/>
              </a:rPr>
            </a:br>
            <a:r>
              <a:rPr lang="en-US" sz="1200">
                <a:latin typeface="Roboto"/>
                <a:ea typeface="Roboto"/>
                <a:cs typeface="Roboto"/>
                <a:sym typeface="Roboto"/>
              </a:rPr>
              <a:t>638, /files/logstash/logstash-1.3.2-monolithic.jar</a:t>
            </a:r>
            <a:endParaRPr sz="1200">
              <a:latin typeface="Roboto"/>
              <a:ea typeface="Roboto"/>
              <a:cs typeface="Roboto"/>
              <a:sym typeface="Roboto"/>
            </a:endParaRPr>
          </a:p>
          <a:p>
            <a:pPr indent="-304800" lvl="0" marL="914400" rtl="0" algn="l">
              <a:lnSpc>
                <a:spcPct val="115000"/>
              </a:lnSpc>
              <a:spcBef>
                <a:spcPts val="1000"/>
              </a:spcBef>
              <a:spcAft>
                <a:spcPts val="1000"/>
              </a:spcAft>
              <a:buClr>
                <a:schemeClr val="dk1"/>
              </a:buClr>
              <a:buSzPts val="1200"/>
              <a:buFont typeface="Roboto"/>
              <a:buChar char="●"/>
            </a:pPr>
            <a:r>
              <a:rPr b="1" lang="en-US" sz="1200">
                <a:latin typeface="Roboto"/>
                <a:ea typeface="Roboto"/>
                <a:cs typeface="Roboto"/>
                <a:sym typeface="Roboto"/>
              </a:rPr>
              <a:t>The attacker seems to be brute forcing the login portal for VSI and accessing the java archive for the Logstash tool, used for collecting, processing, and managing logs.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3" name="Shape 1613"/>
        <p:cNvGrpSpPr/>
        <p:nvPr/>
      </p:nvGrpSpPr>
      <p:grpSpPr>
        <a:xfrm>
          <a:off x="0" y="0"/>
          <a:ext cx="0" cy="0"/>
          <a:chOff x="0" y="0"/>
          <a:chExt cx="0" cy="0"/>
        </a:xfrm>
      </p:grpSpPr>
      <p:sp>
        <p:nvSpPr>
          <p:cNvPr id="1614" name="Google Shape;1614;gede77d5ba8_0_5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15" name="Google Shape;1615;gede77d5ba8_0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sz="2200">
                <a:latin typeface="Roboto"/>
                <a:ea typeface="Roboto"/>
                <a:cs typeface="Roboto"/>
                <a:sym typeface="Roboto"/>
              </a:rPr>
              <a:t>Sid</a:t>
            </a:r>
            <a:endParaRPr b="1" sz="1200">
              <a:latin typeface="Roboto"/>
              <a:ea typeface="Roboto"/>
              <a:cs typeface="Roboto"/>
              <a:sym typeface="Roboto"/>
            </a:endParaRPr>
          </a:p>
          <a:p>
            <a:pPr indent="-304800" lvl="0" marL="914400" rtl="0" algn="l">
              <a:lnSpc>
                <a:spcPct val="115000"/>
              </a:lnSpc>
              <a:spcBef>
                <a:spcPts val="1000"/>
              </a:spcBef>
              <a:spcAft>
                <a:spcPts val="0"/>
              </a:spcAft>
              <a:buClr>
                <a:schemeClr val="dk1"/>
              </a:buClr>
              <a:buSzPts val="1200"/>
              <a:buFont typeface="Roboto"/>
              <a:buChar char="●"/>
            </a:pPr>
            <a:r>
              <a:rPr b="1" lang="en-US" sz="1200">
                <a:latin typeface="Roboto"/>
                <a:ea typeface="Roboto"/>
                <a:cs typeface="Roboto"/>
                <a:sym typeface="Roboto"/>
              </a:rPr>
              <a:t>T</a:t>
            </a:r>
            <a:r>
              <a:rPr b="1" lang="en-US" sz="1200">
                <a:latin typeface="Roboto"/>
                <a:ea typeface="Roboto"/>
                <a:cs typeface="Roboto"/>
                <a:sym typeface="Roboto"/>
              </a:rPr>
              <a:t>he volume of POSTs is far more than GETs from 7pm to 9pm. The peak count of POSTs is 1296 during the attack at 8pm.</a:t>
            </a:r>
            <a:endParaRPr b="1" sz="1200">
              <a:latin typeface="Roboto"/>
              <a:ea typeface="Roboto"/>
              <a:cs typeface="Roboto"/>
              <a:sym typeface="Roboto"/>
            </a:endParaRPr>
          </a:p>
          <a:p>
            <a:pPr indent="-304800" lvl="0" marL="914400" rtl="0" algn="l">
              <a:lnSpc>
                <a:spcPct val="115000"/>
              </a:lnSpc>
              <a:spcBef>
                <a:spcPts val="1000"/>
              </a:spcBef>
              <a:spcAft>
                <a:spcPts val="0"/>
              </a:spcAft>
              <a:buClr>
                <a:schemeClr val="dk1"/>
              </a:buClr>
              <a:buSzPts val="1200"/>
              <a:buFont typeface="Roboto"/>
              <a:buChar char="●"/>
            </a:pPr>
            <a:r>
              <a:rPr b="1" lang="en-US" sz="1200">
                <a:latin typeface="Roboto"/>
                <a:ea typeface="Roboto"/>
                <a:cs typeface="Roboto"/>
                <a:sym typeface="Roboto"/>
              </a:rPr>
              <a:t>There is a drastic growth in the volume of IPs</a:t>
            </a:r>
            <a:r>
              <a:rPr lang="en-US" sz="1200">
                <a:latin typeface="Roboto"/>
                <a:ea typeface="Roboto"/>
                <a:cs typeface="Roboto"/>
                <a:sym typeface="Roboto"/>
              </a:rPr>
              <a:t> belonging to “OTHER” during the attack period</a:t>
            </a:r>
            <a:r>
              <a:rPr b="1" lang="en-US" sz="1200">
                <a:latin typeface="Roboto"/>
                <a:ea typeface="Roboto"/>
                <a:cs typeface="Roboto"/>
                <a:sym typeface="Roboto"/>
              </a:rPr>
              <a:t> which resolves to Ukraine, specifically the cities, Kiev &amp; Kharkiv.</a:t>
            </a:r>
            <a:endParaRPr b="1" sz="1200">
              <a:latin typeface="Roboto"/>
              <a:ea typeface="Roboto"/>
              <a:cs typeface="Roboto"/>
              <a:sym typeface="Roboto"/>
            </a:endParaRPr>
          </a:p>
          <a:p>
            <a:pPr indent="-304800" lvl="0" marL="914400" rtl="0" algn="l">
              <a:lnSpc>
                <a:spcPct val="115000"/>
              </a:lnSpc>
              <a:spcBef>
                <a:spcPts val="1000"/>
              </a:spcBef>
              <a:spcAft>
                <a:spcPts val="0"/>
              </a:spcAft>
              <a:buClr>
                <a:schemeClr val="dk1"/>
              </a:buClr>
              <a:buSzPts val="1200"/>
              <a:buFont typeface="Roboto"/>
              <a:buChar char="●"/>
            </a:pPr>
            <a:r>
              <a:rPr lang="en-US" sz="1200">
                <a:latin typeface="Roboto"/>
                <a:ea typeface="Roboto"/>
                <a:cs typeface="Roboto"/>
                <a:sym typeface="Roboto"/>
              </a:rPr>
              <a:t>A very large volume of hits to 2 URIs occurred on the attack day:</a:t>
            </a:r>
            <a:br>
              <a:rPr lang="en-US" sz="1200">
                <a:latin typeface="Roboto"/>
                <a:ea typeface="Roboto"/>
                <a:cs typeface="Roboto"/>
                <a:sym typeface="Roboto"/>
              </a:rPr>
            </a:br>
            <a:r>
              <a:rPr b="1" lang="en-US" sz="1200">
                <a:latin typeface="Roboto"/>
                <a:ea typeface="Roboto"/>
                <a:cs typeface="Roboto"/>
                <a:sym typeface="Roboto"/>
              </a:rPr>
              <a:t>1323, /VSI_Account_logon.php</a:t>
            </a:r>
            <a:br>
              <a:rPr b="1" lang="en-US" sz="1200">
                <a:latin typeface="Roboto"/>
                <a:ea typeface="Roboto"/>
                <a:cs typeface="Roboto"/>
                <a:sym typeface="Roboto"/>
              </a:rPr>
            </a:br>
            <a:r>
              <a:rPr lang="en-US" sz="1200">
                <a:latin typeface="Roboto"/>
                <a:ea typeface="Roboto"/>
                <a:cs typeface="Roboto"/>
                <a:sym typeface="Roboto"/>
              </a:rPr>
              <a:t>638, /files/logstash/logstash-1.3.2-monolithic.jar</a:t>
            </a:r>
            <a:endParaRPr sz="1200">
              <a:latin typeface="Roboto"/>
              <a:ea typeface="Roboto"/>
              <a:cs typeface="Roboto"/>
              <a:sym typeface="Roboto"/>
            </a:endParaRPr>
          </a:p>
          <a:p>
            <a:pPr indent="-304800" lvl="0" marL="914400" rtl="0" algn="l">
              <a:lnSpc>
                <a:spcPct val="115000"/>
              </a:lnSpc>
              <a:spcBef>
                <a:spcPts val="1000"/>
              </a:spcBef>
              <a:spcAft>
                <a:spcPts val="1000"/>
              </a:spcAft>
              <a:buClr>
                <a:schemeClr val="dk1"/>
              </a:buClr>
              <a:buSzPts val="1200"/>
              <a:buFont typeface="Roboto"/>
              <a:buChar char="●"/>
            </a:pPr>
            <a:r>
              <a:rPr b="1" lang="en-US" sz="1200">
                <a:latin typeface="Roboto"/>
                <a:ea typeface="Roboto"/>
                <a:cs typeface="Roboto"/>
                <a:sym typeface="Roboto"/>
              </a:rPr>
              <a:t>The attacker seems to be brute forcing the login portal for VSI and accessing the java archive for the Logstash tool, used for collecting, processing, and managing logs.</a:t>
            </a:r>
            <a:endParaRPr b="1" sz="1200">
              <a:latin typeface="Roboto"/>
              <a:ea typeface="Roboto"/>
              <a:cs typeface="Roboto"/>
              <a:sym typeface="Roboto"/>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g20f98250410_17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24" name="Google Shape;1624;g20f98250410_17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sz="2200">
                <a:latin typeface="Roboto"/>
                <a:ea typeface="Roboto"/>
                <a:cs typeface="Roboto"/>
                <a:sym typeface="Roboto"/>
              </a:rPr>
              <a:t>Sid</a:t>
            </a:r>
            <a:endParaRPr b="1" sz="1200">
              <a:latin typeface="Roboto"/>
              <a:ea typeface="Roboto"/>
              <a:cs typeface="Roboto"/>
              <a:sym typeface="Roboto"/>
            </a:endParaRPr>
          </a:p>
          <a:p>
            <a:pPr indent="-304800" lvl="0" marL="914400" rtl="0" algn="l">
              <a:lnSpc>
                <a:spcPct val="115000"/>
              </a:lnSpc>
              <a:spcBef>
                <a:spcPts val="1000"/>
              </a:spcBef>
              <a:spcAft>
                <a:spcPts val="0"/>
              </a:spcAft>
              <a:buClr>
                <a:schemeClr val="dk1"/>
              </a:buClr>
              <a:buSzPts val="1200"/>
              <a:buFont typeface="Roboto"/>
              <a:buChar char="●"/>
            </a:pPr>
            <a:r>
              <a:rPr b="1" lang="en-US" sz="1200">
                <a:latin typeface="Roboto"/>
                <a:ea typeface="Roboto"/>
                <a:cs typeface="Roboto"/>
                <a:sym typeface="Roboto"/>
              </a:rPr>
              <a:t>The volume of POSTs is far more than GETs from 7pm to 9pm. The peak count of POSTs is 1296 during the attack at 8pm.</a:t>
            </a:r>
            <a:endParaRPr b="1" sz="1200">
              <a:latin typeface="Roboto"/>
              <a:ea typeface="Roboto"/>
              <a:cs typeface="Roboto"/>
              <a:sym typeface="Roboto"/>
            </a:endParaRPr>
          </a:p>
          <a:p>
            <a:pPr indent="-304800" lvl="0" marL="914400" rtl="0" algn="l">
              <a:lnSpc>
                <a:spcPct val="115000"/>
              </a:lnSpc>
              <a:spcBef>
                <a:spcPts val="1000"/>
              </a:spcBef>
              <a:spcAft>
                <a:spcPts val="0"/>
              </a:spcAft>
              <a:buClr>
                <a:schemeClr val="dk1"/>
              </a:buClr>
              <a:buSzPts val="1200"/>
              <a:buFont typeface="Roboto"/>
              <a:buChar char="●"/>
            </a:pPr>
            <a:r>
              <a:rPr b="1" lang="en-US" sz="1200">
                <a:latin typeface="Roboto"/>
                <a:ea typeface="Roboto"/>
                <a:cs typeface="Roboto"/>
                <a:sym typeface="Roboto"/>
              </a:rPr>
              <a:t>There is a drastic growth in the volume of IPs</a:t>
            </a:r>
            <a:r>
              <a:rPr lang="en-US" sz="1200">
                <a:latin typeface="Roboto"/>
                <a:ea typeface="Roboto"/>
                <a:cs typeface="Roboto"/>
                <a:sym typeface="Roboto"/>
              </a:rPr>
              <a:t> belonging to “OTHER” during the attack period</a:t>
            </a:r>
            <a:r>
              <a:rPr b="1" lang="en-US" sz="1200">
                <a:latin typeface="Roboto"/>
                <a:ea typeface="Roboto"/>
                <a:cs typeface="Roboto"/>
                <a:sym typeface="Roboto"/>
              </a:rPr>
              <a:t> which resolves to Ukraine, specifically the cities, Kiev &amp; Kharkiv.</a:t>
            </a:r>
            <a:endParaRPr b="1" sz="1200">
              <a:latin typeface="Roboto"/>
              <a:ea typeface="Roboto"/>
              <a:cs typeface="Roboto"/>
              <a:sym typeface="Roboto"/>
            </a:endParaRPr>
          </a:p>
          <a:p>
            <a:pPr indent="-304800" lvl="0" marL="914400" rtl="0" algn="l">
              <a:lnSpc>
                <a:spcPct val="115000"/>
              </a:lnSpc>
              <a:spcBef>
                <a:spcPts val="1000"/>
              </a:spcBef>
              <a:spcAft>
                <a:spcPts val="0"/>
              </a:spcAft>
              <a:buClr>
                <a:schemeClr val="dk1"/>
              </a:buClr>
              <a:buSzPts val="1200"/>
              <a:buFont typeface="Roboto"/>
              <a:buChar char="●"/>
            </a:pPr>
            <a:r>
              <a:rPr lang="en-US" sz="1200">
                <a:latin typeface="Roboto"/>
                <a:ea typeface="Roboto"/>
                <a:cs typeface="Roboto"/>
                <a:sym typeface="Roboto"/>
              </a:rPr>
              <a:t>A very large volume of hits to 2 URIs occurred on the attack day:</a:t>
            </a:r>
            <a:br>
              <a:rPr lang="en-US" sz="1200">
                <a:latin typeface="Roboto"/>
                <a:ea typeface="Roboto"/>
                <a:cs typeface="Roboto"/>
                <a:sym typeface="Roboto"/>
              </a:rPr>
            </a:br>
            <a:r>
              <a:rPr b="1" lang="en-US" sz="1200">
                <a:latin typeface="Roboto"/>
                <a:ea typeface="Roboto"/>
                <a:cs typeface="Roboto"/>
                <a:sym typeface="Roboto"/>
              </a:rPr>
              <a:t>1323, /VSI_Account_logon.php</a:t>
            </a:r>
            <a:br>
              <a:rPr b="1" lang="en-US" sz="1200">
                <a:latin typeface="Roboto"/>
                <a:ea typeface="Roboto"/>
                <a:cs typeface="Roboto"/>
                <a:sym typeface="Roboto"/>
              </a:rPr>
            </a:br>
            <a:r>
              <a:rPr lang="en-US" sz="1200">
                <a:latin typeface="Roboto"/>
                <a:ea typeface="Roboto"/>
                <a:cs typeface="Roboto"/>
                <a:sym typeface="Roboto"/>
              </a:rPr>
              <a:t>638, /files/logstash/logstash-1.3.2-monolithic.jar</a:t>
            </a:r>
            <a:endParaRPr sz="1200">
              <a:latin typeface="Roboto"/>
              <a:ea typeface="Roboto"/>
              <a:cs typeface="Roboto"/>
              <a:sym typeface="Roboto"/>
            </a:endParaRPr>
          </a:p>
          <a:p>
            <a:pPr indent="-304800" lvl="0" marL="914400" rtl="0" algn="l">
              <a:lnSpc>
                <a:spcPct val="115000"/>
              </a:lnSpc>
              <a:spcBef>
                <a:spcPts val="1000"/>
              </a:spcBef>
              <a:spcAft>
                <a:spcPts val="1000"/>
              </a:spcAft>
              <a:buClr>
                <a:schemeClr val="dk1"/>
              </a:buClr>
              <a:buSzPts val="1200"/>
              <a:buFont typeface="Roboto"/>
              <a:buChar char="●"/>
            </a:pPr>
            <a:r>
              <a:rPr b="1" lang="en-US" sz="1200">
                <a:latin typeface="Roboto"/>
                <a:ea typeface="Roboto"/>
                <a:cs typeface="Roboto"/>
                <a:sym typeface="Roboto"/>
              </a:rPr>
              <a:t>The attacker seems to be brute forcing the login portal for VSI and accessing the java archive for the Logstash tool, used for collecting, processing, and managing logs.</a:t>
            </a:r>
            <a:endParaRPr b="1" sz="1200">
              <a:latin typeface="Roboto"/>
              <a:ea typeface="Roboto"/>
              <a:cs typeface="Roboto"/>
              <a:sym typeface="Roboto"/>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g8bd883d690_5_514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32" name="Google Shape;1632;g8bd883d690_5_5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8" name="Shape 1638"/>
        <p:cNvGrpSpPr/>
        <p:nvPr/>
      </p:nvGrpSpPr>
      <p:grpSpPr>
        <a:xfrm>
          <a:off x="0" y="0"/>
          <a:ext cx="0" cy="0"/>
          <a:chOff x="0" y="0"/>
          <a:chExt cx="0" cy="0"/>
        </a:xfrm>
      </p:grpSpPr>
      <p:sp>
        <p:nvSpPr>
          <p:cNvPr id="1639" name="Google Shape;1639;gedacafa26d_0_10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40" name="Google Shape;1640;gedacafa26d_0_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Fatima Mansoor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8bd883d690_0_2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8bd883d690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Avram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13077ada377_1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13077ada377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13077ada377_1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13077ada377_1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Hossainul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13077ada377_1_1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13077ada377_1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Hossainul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g13077ada377_1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70" name="Google Shape;1370;g13077ada377_1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Tim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ec0fbd2860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ec0fbd2860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Tim</a:t>
            </a:r>
            <a:endParaRPr/>
          </a:p>
        </p:txBody>
      </p:sp>
      <p:sp>
        <p:nvSpPr>
          <p:cNvPr id="1380" name="Google Shape;1380;gec0fbd2860_0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4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 Id="rId3" Type="http://schemas.openxmlformats.org/officeDocument/2006/relationships/image" Target="../media/image4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 Id="rId3" Type="http://schemas.openxmlformats.org/officeDocument/2006/relationships/image" Target="../media/image6.png"/><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 Id="rId3" Type="http://schemas.openxmlformats.org/officeDocument/2006/relationships/image" Target="../media/image6.png"/><Relationship Id="rId4" Type="http://schemas.openxmlformats.org/officeDocument/2006/relationships/image" Target="../media/image8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 Id="rId3" Type="http://schemas.openxmlformats.org/officeDocument/2006/relationships/image" Target="../media/image22.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2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5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3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0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0.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3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4"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83" name="Shape 83"/>
        <p:cNvGrpSpPr/>
        <p:nvPr/>
      </p:nvGrpSpPr>
      <p:grpSpPr>
        <a:xfrm>
          <a:off x="0" y="0"/>
          <a:ext cx="0" cy="0"/>
          <a:chOff x="0" y="0"/>
          <a:chExt cx="0" cy="0"/>
        </a:xfrm>
      </p:grpSpPr>
      <p:pic>
        <p:nvPicPr>
          <p:cNvPr id="84" name="Google Shape;84;p1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5" name="Google Shape;85;p12"/>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6" name="Google Shape;86;p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1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88" name="Shape 88"/>
        <p:cNvGrpSpPr/>
        <p:nvPr/>
      </p:nvGrpSpPr>
      <p:grpSpPr>
        <a:xfrm>
          <a:off x="0" y="0"/>
          <a:ext cx="0" cy="0"/>
          <a:chOff x="0" y="0"/>
          <a:chExt cx="0" cy="0"/>
        </a:xfrm>
      </p:grpSpPr>
      <p:sp>
        <p:nvSpPr>
          <p:cNvPr id="89" name="Google Shape;89;p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 name="Google Shape;90;p1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1" name="Google Shape;91;p1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2" name="Google Shape;92;p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 name="Google Shape;93;p1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4" name="Google Shape;94;p1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 name="Google Shape;95;p13"/>
          <p:cNvSpPr txBox="1"/>
          <p:nvPr>
            <p:ph idx="3" type="body"/>
          </p:nvPr>
        </p:nvSpPr>
        <p:spPr>
          <a:xfrm>
            <a:off x="467" y="3424667"/>
            <a:ext cx="24377700" cy="9659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96" name="Shape 96"/>
        <p:cNvGrpSpPr/>
        <p:nvPr/>
      </p:nvGrpSpPr>
      <p:grpSpPr>
        <a:xfrm>
          <a:off x="0" y="0"/>
          <a:ext cx="0" cy="0"/>
          <a:chOff x="0" y="0"/>
          <a:chExt cx="0" cy="0"/>
        </a:xfrm>
      </p:grpSpPr>
      <p:pic>
        <p:nvPicPr>
          <p:cNvPr id="97" name="Google Shape;97;p14"/>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98" name="Google Shape;98;p14"/>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 name="Google Shape;99;p14"/>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00" name="Google Shape;100;p14"/>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 name="Google Shape;101;p14"/>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 name="Google Shape;102;p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03" name="Google Shape;103;p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04" name="Google Shape;104;p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05" name="Google Shape;105;p14"/>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106" name="Shape 106"/>
        <p:cNvGrpSpPr/>
        <p:nvPr/>
      </p:nvGrpSpPr>
      <p:grpSpPr>
        <a:xfrm>
          <a:off x="0" y="0"/>
          <a:ext cx="0" cy="0"/>
          <a:chOff x="0" y="0"/>
          <a:chExt cx="0" cy="0"/>
        </a:xfrm>
      </p:grpSpPr>
      <p:pic>
        <p:nvPicPr>
          <p:cNvPr id="107" name="Google Shape;107;p1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8" name="Google Shape;108;p15"/>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9" name="Google Shape;109;p15"/>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10" name="Google Shape;110;p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1" name="Google Shape;111;p15"/>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12" name="Shape 112"/>
        <p:cNvGrpSpPr/>
        <p:nvPr/>
      </p:nvGrpSpPr>
      <p:grpSpPr>
        <a:xfrm>
          <a:off x="0" y="0"/>
          <a:ext cx="0" cy="0"/>
          <a:chOff x="0" y="0"/>
          <a:chExt cx="0" cy="0"/>
        </a:xfrm>
      </p:grpSpPr>
      <p:pic>
        <p:nvPicPr>
          <p:cNvPr id="113" name="Google Shape;113;p16"/>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14" name="Google Shape;114;p16"/>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15" name="Google Shape;115;p1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16" name="Google Shape;116;p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16"/>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18" name="Google Shape;118;p1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19" name="Google Shape;119;p16"/>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20" name="Google Shape;120;p16"/>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21" name="Shape 121"/>
        <p:cNvGrpSpPr/>
        <p:nvPr/>
      </p:nvGrpSpPr>
      <p:grpSpPr>
        <a:xfrm>
          <a:off x="0" y="0"/>
          <a:ext cx="0" cy="0"/>
          <a:chOff x="0" y="0"/>
          <a:chExt cx="0" cy="0"/>
        </a:xfrm>
      </p:grpSpPr>
      <p:pic>
        <p:nvPicPr>
          <p:cNvPr id="122" name="Google Shape;122;p17"/>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23" name="Google Shape;123;p1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24" name="Google Shape;124;p1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25" name="Google Shape;125;p17"/>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26" name="Google Shape;126;p17"/>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27" name="Google Shape;127;p17"/>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28" name="Google Shape;128;p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17"/>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30" name="Google Shape;130;p17"/>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1" name="Google Shape;131;p17"/>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132" name="Shape 132"/>
        <p:cNvGrpSpPr/>
        <p:nvPr/>
      </p:nvGrpSpPr>
      <p:grpSpPr>
        <a:xfrm>
          <a:off x="0" y="0"/>
          <a:ext cx="0" cy="0"/>
          <a:chOff x="0" y="0"/>
          <a:chExt cx="0" cy="0"/>
        </a:xfrm>
      </p:grpSpPr>
      <p:pic>
        <p:nvPicPr>
          <p:cNvPr id="133" name="Google Shape;133;p18"/>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34" name="Google Shape;134;p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5" name="Google Shape;135;p1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6" name="Google Shape;136;p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 name="Google Shape;137;p1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 name="Google Shape;138;p18"/>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39" name="Google Shape;139;p1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0" name="Google Shape;140;p18"/>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 name="Google Shape;141;p18"/>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142" name="Shape 142"/>
        <p:cNvGrpSpPr/>
        <p:nvPr/>
      </p:nvGrpSpPr>
      <p:grpSpPr>
        <a:xfrm>
          <a:off x="0" y="0"/>
          <a:ext cx="0" cy="0"/>
          <a:chOff x="0" y="0"/>
          <a:chExt cx="0" cy="0"/>
        </a:xfrm>
      </p:grpSpPr>
      <p:pic>
        <p:nvPicPr>
          <p:cNvPr id="143" name="Google Shape;143;p19"/>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4" name="Google Shape;144;p1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5" name="Google Shape;145;p19"/>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6" name="Google Shape;146;p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7" name="Google Shape;147;p19"/>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 name="Google Shape;148;p19"/>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 name="Google Shape;149;p19"/>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50" name="Google Shape;150;p1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51" name="Google Shape;151;p19"/>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152" name="Shape 152"/>
        <p:cNvGrpSpPr/>
        <p:nvPr/>
      </p:nvGrpSpPr>
      <p:grpSpPr>
        <a:xfrm>
          <a:off x="0" y="0"/>
          <a:ext cx="0" cy="0"/>
          <a:chOff x="0" y="0"/>
          <a:chExt cx="0" cy="0"/>
        </a:xfrm>
      </p:grpSpPr>
      <p:sp>
        <p:nvSpPr>
          <p:cNvPr id="153" name="Google Shape;153;p20"/>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4" name="Google Shape;154;p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5" name="Google Shape;155;p2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6" name="Google Shape;156;p20"/>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57" name="Google Shape;157;p20"/>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 name="Google Shape;158;p20"/>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9" name="Google Shape;159;p2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0" name="Google Shape;160;p20"/>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61" name="Google Shape;161;p20"/>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162" name="Shape 162"/>
        <p:cNvGrpSpPr/>
        <p:nvPr/>
      </p:nvGrpSpPr>
      <p:grpSpPr>
        <a:xfrm>
          <a:off x="0" y="0"/>
          <a:ext cx="0" cy="0"/>
          <a:chOff x="0" y="0"/>
          <a:chExt cx="0" cy="0"/>
        </a:xfrm>
      </p:grpSpPr>
      <p:pic>
        <p:nvPicPr>
          <p:cNvPr id="163" name="Google Shape;163;p21"/>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64" name="Google Shape;164;p21"/>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65" name="Google Shape;165;p21"/>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166" name="Google Shape;166;p21"/>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67" name="Google Shape;167;p21"/>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68" name="Google Shape;168;p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69" name="Google Shape;169;p21"/>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 name="Google Shape;170;p21"/>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171" name="Google Shape;171;p2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 name="Google Shape;172;p21"/>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173" name="Shape 173"/>
        <p:cNvGrpSpPr/>
        <p:nvPr/>
      </p:nvGrpSpPr>
      <p:grpSpPr>
        <a:xfrm>
          <a:off x="0" y="0"/>
          <a:ext cx="0" cy="0"/>
          <a:chOff x="0" y="0"/>
          <a:chExt cx="0" cy="0"/>
        </a:xfrm>
      </p:grpSpPr>
      <p:sp>
        <p:nvSpPr>
          <p:cNvPr id="174" name="Google Shape;174;p22"/>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75" name="Google Shape;175;p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6" name="Google Shape;176;p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177" name="Google Shape;177;p22"/>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178" name="Google Shape;178;p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 name="Google Shape;179;p22"/>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0" name="Google Shape;180;p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1" name="Google Shape;181;p22"/>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 name="Google Shape;182;p22"/>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183" name="Shape 183"/>
        <p:cNvGrpSpPr/>
        <p:nvPr/>
      </p:nvGrpSpPr>
      <p:grpSpPr>
        <a:xfrm>
          <a:off x="0" y="0"/>
          <a:ext cx="0" cy="0"/>
          <a:chOff x="0" y="0"/>
          <a:chExt cx="0" cy="0"/>
        </a:xfrm>
      </p:grpSpPr>
      <p:sp>
        <p:nvSpPr>
          <p:cNvPr id="184" name="Google Shape;184;p2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 name="Google Shape;185;p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 name="Google Shape;186;p2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7" name="Google Shape;187;p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9" name="Google Shape;189;p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0" name="Google Shape;190;p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91" name="Google Shape;191;p23"/>
          <p:cNvGrpSpPr/>
          <p:nvPr/>
        </p:nvGrpSpPr>
        <p:grpSpPr>
          <a:xfrm>
            <a:off x="1218894" y="3676879"/>
            <a:ext cx="2071187" cy="1656821"/>
            <a:chOff x="457200" y="1378813"/>
            <a:chExt cx="776889" cy="621300"/>
          </a:xfrm>
        </p:grpSpPr>
        <p:sp>
          <p:nvSpPr>
            <p:cNvPr id="192" name="Google Shape;192;p23"/>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93" name="Google Shape;193;p23"/>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4" name="Google Shape;194;p23"/>
          <p:cNvGrpSpPr/>
          <p:nvPr/>
        </p:nvGrpSpPr>
        <p:grpSpPr>
          <a:xfrm>
            <a:off x="1218894" y="5943313"/>
            <a:ext cx="2071187" cy="1656821"/>
            <a:chOff x="457200" y="1378813"/>
            <a:chExt cx="776889" cy="621300"/>
          </a:xfrm>
        </p:grpSpPr>
        <p:sp>
          <p:nvSpPr>
            <p:cNvPr id="195" name="Google Shape;195;p23"/>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96" name="Google Shape;196;p23"/>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7" name="Google Shape;197;p23"/>
          <p:cNvGrpSpPr/>
          <p:nvPr/>
        </p:nvGrpSpPr>
        <p:grpSpPr>
          <a:xfrm>
            <a:off x="1218894" y="8196979"/>
            <a:ext cx="2071187" cy="1656821"/>
            <a:chOff x="457200" y="1378813"/>
            <a:chExt cx="776889" cy="621300"/>
          </a:xfrm>
        </p:grpSpPr>
        <p:sp>
          <p:nvSpPr>
            <p:cNvPr id="198" name="Google Shape;198;p23"/>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99" name="Google Shape;199;p23"/>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00" name="Google Shape;200;p23"/>
          <p:cNvGrpSpPr/>
          <p:nvPr/>
        </p:nvGrpSpPr>
        <p:grpSpPr>
          <a:xfrm>
            <a:off x="1218894" y="10463379"/>
            <a:ext cx="2071187" cy="1656821"/>
            <a:chOff x="457200" y="1378813"/>
            <a:chExt cx="776889" cy="621300"/>
          </a:xfrm>
        </p:grpSpPr>
        <p:sp>
          <p:nvSpPr>
            <p:cNvPr id="201" name="Google Shape;201;p23"/>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02" name="Google Shape;202;p23"/>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03" name="Google Shape;203;p23"/>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 name="Google Shape;204;p2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 name="Google Shape;205;p2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 name="Google Shape;206;p2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 name="Google Shape;207;p23"/>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 name="Google Shape;208;p23"/>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 name="Google Shape;209;p23"/>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210" name="Shape 210"/>
        <p:cNvGrpSpPr/>
        <p:nvPr/>
      </p:nvGrpSpPr>
      <p:grpSpPr>
        <a:xfrm>
          <a:off x="0" y="0"/>
          <a:ext cx="0" cy="0"/>
          <a:chOff x="0" y="0"/>
          <a:chExt cx="0" cy="0"/>
        </a:xfrm>
      </p:grpSpPr>
      <p:sp>
        <p:nvSpPr>
          <p:cNvPr id="211" name="Google Shape;211;p24"/>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 name="Google Shape;212;p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 name="Google Shape;213;p2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4" name="Google Shape;214;p2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6" name="Google Shape;216;p2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18" name="Google Shape;218;p24"/>
          <p:cNvGrpSpPr/>
          <p:nvPr/>
        </p:nvGrpSpPr>
        <p:grpSpPr>
          <a:xfrm>
            <a:off x="1218895" y="3467313"/>
            <a:ext cx="2071187" cy="1656821"/>
            <a:chOff x="457200" y="1378813"/>
            <a:chExt cx="776889" cy="621300"/>
          </a:xfrm>
        </p:grpSpPr>
        <p:sp>
          <p:nvSpPr>
            <p:cNvPr id="219" name="Google Shape;219;p24"/>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220" name="Google Shape;220;p24"/>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1" name="Google Shape;221;p24"/>
          <p:cNvGrpSpPr/>
          <p:nvPr/>
        </p:nvGrpSpPr>
        <p:grpSpPr>
          <a:xfrm>
            <a:off x="1218894" y="5333713"/>
            <a:ext cx="2071187" cy="1656821"/>
            <a:chOff x="457200" y="1378813"/>
            <a:chExt cx="776889" cy="621300"/>
          </a:xfrm>
        </p:grpSpPr>
        <p:sp>
          <p:nvSpPr>
            <p:cNvPr id="222" name="Google Shape;222;p24"/>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223" name="Google Shape;223;p24"/>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4" name="Google Shape;224;p24"/>
          <p:cNvGrpSpPr/>
          <p:nvPr/>
        </p:nvGrpSpPr>
        <p:grpSpPr>
          <a:xfrm>
            <a:off x="1218894" y="7180979"/>
            <a:ext cx="2071187" cy="1656821"/>
            <a:chOff x="457200" y="1378813"/>
            <a:chExt cx="776889" cy="621300"/>
          </a:xfrm>
        </p:grpSpPr>
        <p:sp>
          <p:nvSpPr>
            <p:cNvPr id="225" name="Google Shape;225;p24"/>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26" name="Google Shape;226;p24"/>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7" name="Google Shape;227;p24"/>
          <p:cNvGrpSpPr/>
          <p:nvPr/>
        </p:nvGrpSpPr>
        <p:grpSpPr>
          <a:xfrm>
            <a:off x="1218894" y="9040979"/>
            <a:ext cx="2071187" cy="1656821"/>
            <a:chOff x="457200" y="1378813"/>
            <a:chExt cx="776889" cy="621300"/>
          </a:xfrm>
        </p:grpSpPr>
        <p:sp>
          <p:nvSpPr>
            <p:cNvPr id="228" name="Google Shape;228;p24"/>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29" name="Google Shape;229;p24"/>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30" name="Google Shape;230;p24"/>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1" name="Google Shape;231;p24"/>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2" name="Google Shape;232;p24"/>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3" name="Google Shape;233;p24"/>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4" name="Google Shape;234;p24"/>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5" name="Google Shape;235;p24"/>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6" name="Google Shape;236;p24"/>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37" name="Google Shape;237;p24"/>
          <p:cNvGrpSpPr/>
          <p:nvPr/>
        </p:nvGrpSpPr>
        <p:grpSpPr>
          <a:xfrm>
            <a:off x="1251686" y="10888246"/>
            <a:ext cx="2071187" cy="1656821"/>
            <a:chOff x="457200" y="1378813"/>
            <a:chExt cx="776889" cy="621300"/>
          </a:xfrm>
        </p:grpSpPr>
        <p:sp>
          <p:nvSpPr>
            <p:cNvPr id="238" name="Google Shape;238;p24"/>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39" name="Google Shape;239;p24"/>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40" name="Google Shape;240;p24"/>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1" name="Google Shape;241;p24"/>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242" name="Shape 242"/>
        <p:cNvGrpSpPr/>
        <p:nvPr/>
      </p:nvGrpSpPr>
      <p:grpSpPr>
        <a:xfrm>
          <a:off x="0" y="0"/>
          <a:ext cx="0" cy="0"/>
          <a:chOff x="0" y="0"/>
          <a:chExt cx="0" cy="0"/>
        </a:xfrm>
      </p:grpSpPr>
      <p:sp>
        <p:nvSpPr>
          <p:cNvPr id="243" name="Google Shape;243;p25"/>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4" name="Google Shape;244;p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45" name="Google Shape;245;p2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46" name="Google Shape;246;p2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47" name="Google Shape;247;p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48" name="Google Shape;248;p2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49" name="Google Shape;249;p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50" name="Google Shape;250;p25"/>
          <p:cNvGrpSpPr/>
          <p:nvPr/>
        </p:nvGrpSpPr>
        <p:grpSpPr>
          <a:xfrm>
            <a:off x="1218895" y="3300915"/>
            <a:ext cx="2071215" cy="1296816"/>
            <a:chOff x="457200" y="1466425"/>
            <a:chExt cx="776900" cy="486300"/>
          </a:xfrm>
        </p:grpSpPr>
        <p:sp>
          <p:nvSpPr>
            <p:cNvPr id="251" name="Google Shape;251;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52" name="Google Shape;252;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3" name="Google Shape;253;p25"/>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4" name="Google Shape;254;p25"/>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5" name="Google Shape;255;p25"/>
          <p:cNvGrpSpPr/>
          <p:nvPr/>
        </p:nvGrpSpPr>
        <p:grpSpPr>
          <a:xfrm>
            <a:off x="1218895" y="4877115"/>
            <a:ext cx="2071215" cy="1296816"/>
            <a:chOff x="457200" y="1466425"/>
            <a:chExt cx="776900" cy="486300"/>
          </a:xfrm>
        </p:grpSpPr>
        <p:sp>
          <p:nvSpPr>
            <p:cNvPr id="256" name="Google Shape;256;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57" name="Google Shape;257;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8" name="Google Shape;258;p25"/>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9" name="Google Shape;259;p25"/>
          <p:cNvGrpSpPr/>
          <p:nvPr/>
        </p:nvGrpSpPr>
        <p:grpSpPr>
          <a:xfrm>
            <a:off x="1218895" y="6453315"/>
            <a:ext cx="2071215" cy="1296816"/>
            <a:chOff x="457200" y="1466425"/>
            <a:chExt cx="776900" cy="486300"/>
          </a:xfrm>
        </p:grpSpPr>
        <p:sp>
          <p:nvSpPr>
            <p:cNvPr id="260" name="Google Shape;260;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61" name="Google Shape;261;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2" name="Google Shape;262;p25"/>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3" name="Google Shape;263;p25"/>
          <p:cNvGrpSpPr/>
          <p:nvPr/>
        </p:nvGrpSpPr>
        <p:grpSpPr>
          <a:xfrm>
            <a:off x="1218895" y="8029515"/>
            <a:ext cx="2071215" cy="1296816"/>
            <a:chOff x="457200" y="1466425"/>
            <a:chExt cx="776900" cy="486300"/>
          </a:xfrm>
        </p:grpSpPr>
        <p:sp>
          <p:nvSpPr>
            <p:cNvPr id="264" name="Google Shape;264;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65" name="Google Shape;265;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6" name="Google Shape;266;p25"/>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7" name="Google Shape;267;p25"/>
          <p:cNvGrpSpPr/>
          <p:nvPr/>
        </p:nvGrpSpPr>
        <p:grpSpPr>
          <a:xfrm>
            <a:off x="1218895" y="9605749"/>
            <a:ext cx="2071215" cy="1296816"/>
            <a:chOff x="457200" y="1466425"/>
            <a:chExt cx="776900" cy="486300"/>
          </a:xfrm>
        </p:grpSpPr>
        <p:sp>
          <p:nvSpPr>
            <p:cNvPr id="268" name="Google Shape;268;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69" name="Google Shape;269;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0" name="Google Shape;270;p25"/>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71" name="Google Shape;271;p25"/>
          <p:cNvGrpSpPr/>
          <p:nvPr/>
        </p:nvGrpSpPr>
        <p:grpSpPr>
          <a:xfrm>
            <a:off x="1218895" y="11182082"/>
            <a:ext cx="2071215" cy="1296816"/>
            <a:chOff x="457200" y="1466425"/>
            <a:chExt cx="776900" cy="486300"/>
          </a:xfrm>
        </p:grpSpPr>
        <p:sp>
          <p:nvSpPr>
            <p:cNvPr id="272" name="Google Shape;272;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273" name="Google Shape;273;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4" name="Google Shape;274;p25"/>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5" name="Google Shape;275;p25"/>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6" name="Google Shape;276;p25"/>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7" name="Google Shape;277;p25"/>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8" name="Google Shape;278;p25"/>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279" name="Shape 279"/>
        <p:cNvGrpSpPr/>
        <p:nvPr/>
      </p:nvGrpSpPr>
      <p:grpSpPr>
        <a:xfrm>
          <a:off x="0" y="0"/>
          <a:ext cx="0" cy="0"/>
          <a:chOff x="0" y="0"/>
          <a:chExt cx="0" cy="0"/>
        </a:xfrm>
      </p:grpSpPr>
      <p:sp>
        <p:nvSpPr>
          <p:cNvPr id="280" name="Google Shape;280;p26"/>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81" name="Google Shape;281;p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82" name="Google Shape;282;p2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83" name="Google Shape;283;p2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84" name="Google Shape;284;p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85" name="Google Shape;285;p2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86" name="Google Shape;286;p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87" name="Google Shape;287;p26"/>
          <p:cNvGrpSpPr/>
          <p:nvPr/>
        </p:nvGrpSpPr>
        <p:grpSpPr>
          <a:xfrm>
            <a:off x="1218895" y="3300915"/>
            <a:ext cx="2071215" cy="1296816"/>
            <a:chOff x="457200" y="1466425"/>
            <a:chExt cx="776900" cy="486300"/>
          </a:xfrm>
        </p:grpSpPr>
        <p:sp>
          <p:nvSpPr>
            <p:cNvPr id="288" name="Google Shape;288;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89" name="Google Shape;289;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0" name="Google Shape;290;p26"/>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91" name="Google Shape;291;p26"/>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2" name="Google Shape;292;p26"/>
          <p:cNvGrpSpPr/>
          <p:nvPr/>
        </p:nvGrpSpPr>
        <p:grpSpPr>
          <a:xfrm>
            <a:off x="1218895" y="4877115"/>
            <a:ext cx="2071215" cy="1296816"/>
            <a:chOff x="457200" y="1466425"/>
            <a:chExt cx="776900" cy="486300"/>
          </a:xfrm>
        </p:grpSpPr>
        <p:sp>
          <p:nvSpPr>
            <p:cNvPr id="293" name="Google Shape;293;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94" name="Google Shape;294;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5" name="Google Shape;295;p26"/>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6" name="Google Shape;296;p26"/>
          <p:cNvGrpSpPr/>
          <p:nvPr/>
        </p:nvGrpSpPr>
        <p:grpSpPr>
          <a:xfrm>
            <a:off x="1218895" y="6453315"/>
            <a:ext cx="2071215" cy="1296816"/>
            <a:chOff x="457200" y="1466425"/>
            <a:chExt cx="776900" cy="486300"/>
          </a:xfrm>
        </p:grpSpPr>
        <p:sp>
          <p:nvSpPr>
            <p:cNvPr id="297" name="Google Shape;297;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98" name="Google Shape;298;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9" name="Google Shape;299;p26"/>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0" name="Google Shape;300;p26"/>
          <p:cNvGrpSpPr/>
          <p:nvPr/>
        </p:nvGrpSpPr>
        <p:grpSpPr>
          <a:xfrm>
            <a:off x="1218895" y="8029515"/>
            <a:ext cx="2071215" cy="1296816"/>
            <a:chOff x="457200" y="1466425"/>
            <a:chExt cx="776900" cy="486300"/>
          </a:xfrm>
        </p:grpSpPr>
        <p:sp>
          <p:nvSpPr>
            <p:cNvPr id="301" name="Google Shape;301;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302" name="Google Shape;302;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3" name="Google Shape;303;p26"/>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4" name="Google Shape;304;p26"/>
          <p:cNvGrpSpPr/>
          <p:nvPr/>
        </p:nvGrpSpPr>
        <p:grpSpPr>
          <a:xfrm>
            <a:off x="1218895" y="9605749"/>
            <a:ext cx="2071215" cy="1296816"/>
            <a:chOff x="457200" y="1466425"/>
            <a:chExt cx="776900" cy="486300"/>
          </a:xfrm>
        </p:grpSpPr>
        <p:sp>
          <p:nvSpPr>
            <p:cNvPr id="305" name="Google Shape;305;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306" name="Google Shape;306;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7" name="Google Shape;307;p26"/>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8" name="Google Shape;308;p26"/>
          <p:cNvGrpSpPr/>
          <p:nvPr/>
        </p:nvGrpSpPr>
        <p:grpSpPr>
          <a:xfrm>
            <a:off x="1218895" y="11182082"/>
            <a:ext cx="2071215" cy="1296816"/>
            <a:chOff x="457200" y="1466425"/>
            <a:chExt cx="776900" cy="486300"/>
          </a:xfrm>
        </p:grpSpPr>
        <p:sp>
          <p:nvSpPr>
            <p:cNvPr id="309" name="Google Shape;309;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310" name="Google Shape;310;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11" name="Google Shape;311;p26"/>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2" name="Google Shape;312;p26"/>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3" name="Google Shape;313;p26"/>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4" name="Google Shape;314;p26"/>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5" name="Google Shape;315;p26"/>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316" name="Shape 316"/>
        <p:cNvGrpSpPr/>
        <p:nvPr/>
      </p:nvGrpSpPr>
      <p:grpSpPr>
        <a:xfrm>
          <a:off x="0" y="0"/>
          <a:ext cx="0" cy="0"/>
          <a:chOff x="0" y="0"/>
          <a:chExt cx="0" cy="0"/>
        </a:xfrm>
      </p:grpSpPr>
      <p:sp>
        <p:nvSpPr>
          <p:cNvPr id="317" name="Google Shape;317;p27"/>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8" name="Google Shape;318;p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9" name="Google Shape;319;p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20" name="Google Shape;320;p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21" name="Google Shape;321;p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22" name="Google Shape;322;p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23" name="Google Shape;323;p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324" name="Google Shape;324;p27"/>
          <p:cNvGrpSpPr/>
          <p:nvPr/>
        </p:nvGrpSpPr>
        <p:grpSpPr>
          <a:xfrm>
            <a:off x="1218958" y="3066140"/>
            <a:ext cx="1901385" cy="1190462"/>
            <a:chOff x="457200" y="1466425"/>
            <a:chExt cx="776900" cy="486300"/>
          </a:xfrm>
        </p:grpSpPr>
        <p:sp>
          <p:nvSpPr>
            <p:cNvPr id="325" name="Google Shape;32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326" name="Google Shape;32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27" name="Google Shape;327;p27"/>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28" name="Google Shape;328;p27"/>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29" name="Google Shape;329;p27"/>
          <p:cNvGrpSpPr/>
          <p:nvPr/>
        </p:nvGrpSpPr>
        <p:grpSpPr>
          <a:xfrm>
            <a:off x="1218958" y="4459807"/>
            <a:ext cx="1901385" cy="1190462"/>
            <a:chOff x="457200" y="1466425"/>
            <a:chExt cx="776900" cy="486300"/>
          </a:xfrm>
        </p:grpSpPr>
        <p:sp>
          <p:nvSpPr>
            <p:cNvPr id="330" name="Google Shape;33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331" name="Google Shape;33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2" name="Google Shape;332;p27"/>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3" name="Google Shape;333;p27"/>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4" name="Google Shape;334;p27"/>
          <p:cNvGrpSpPr/>
          <p:nvPr/>
        </p:nvGrpSpPr>
        <p:grpSpPr>
          <a:xfrm>
            <a:off x="1218892" y="5854874"/>
            <a:ext cx="1901385" cy="1190462"/>
            <a:chOff x="457200" y="1466425"/>
            <a:chExt cx="776900" cy="486300"/>
          </a:xfrm>
        </p:grpSpPr>
        <p:sp>
          <p:nvSpPr>
            <p:cNvPr id="335" name="Google Shape;33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336" name="Google Shape;33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7" name="Google Shape;337;p27"/>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8" name="Google Shape;338;p27"/>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9" name="Google Shape;339;p27"/>
          <p:cNvGrpSpPr/>
          <p:nvPr/>
        </p:nvGrpSpPr>
        <p:grpSpPr>
          <a:xfrm>
            <a:off x="1218892" y="7248540"/>
            <a:ext cx="1901385" cy="1190462"/>
            <a:chOff x="457200" y="1466425"/>
            <a:chExt cx="776900" cy="486300"/>
          </a:xfrm>
        </p:grpSpPr>
        <p:sp>
          <p:nvSpPr>
            <p:cNvPr id="340" name="Google Shape;34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341" name="Google Shape;34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2" name="Google Shape;342;p27"/>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3" name="Google Shape;343;p27"/>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4" name="Google Shape;344;p27"/>
          <p:cNvGrpSpPr/>
          <p:nvPr/>
        </p:nvGrpSpPr>
        <p:grpSpPr>
          <a:xfrm>
            <a:off x="1218958" y="8642207"/>
            <a:ext cx="1901385" cy="1190462"/>
            <a:chOff x="457200" y="1466425"/>
            <a:chExt cx="776900" cy="486300"/>
          </a:xfrm>
        </p:grpSpPr>
        <p:sp>
          <p:nvSpPr>
            <p:cNvPr id="345" name="Google Shape;34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346" name="Google Shape;34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7" name="Google Shape;347;p27"/>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8" name="Google Shape;348;p27"/>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9" name="Google Shape;349;p27"/>
          <p:cNvGrpSpPr/>
          <p:nvPr/>
        </p:nvGrpSpPr>
        <p:grpSpPr>
          <a:xfrm>
            <a:off x="1218958" y="10035874"/>
            <a:ext cx="1901385" cy="1190462"/>
            <a:chOff x="457200" y="1466425"/>
            <a:chExt cx="776900" cy="486300"/>
          </a:xfrm>
        </p:grpSpPr>
        <p:sp>
          <p:nvSpPr>
            <p:cNvPr id="350" name="Google Shape;35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351" name="Google Shape;35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2" name="Google Shape;352;p27"/>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3" name="Google Shape;353;p27"/>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54" name="Google Shape;354;p27"/>
          <p:cNvGrpSpPr/>
          <p:nvPr/>
        </p:nvGrpSpPr>
        <p:grpSpPr>
          <a:xfrm>
            <a:off x="1218958" y="11497607"/>
            <a:ext cx="1901385" cy="1190462"/>
            <a:chOff x="457200" y="1466425"/>
            <a:chExt cx="776900" cy="486300"/>
          </a:xfrm>
        </p:grpSpPr>
        <p:sp>
          <p:nvSpPr>
            <p:cNvPr id="355" name="Google Shape;35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356" name="Google Shape;35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7" name="Google Shape;357;p27"/>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358" name="Shape 358"/>
        <p:cNvGrpSpPr/>
        <p:nvPr/>
      </p:nvGrpSpPr>
      <p:grpSpPr>
        <a:xfrm>
          <a:off x="0" y="0"/>
          <a:ext cx="0" cy="0"/>
          <a:chOff x="0" y="0"/>
          <a:chExt cx="0" cy="0"/>
        </a:xfrm>
      </p:grpSpPr>
      <p:sp>
        <p:nvSpPr>
          <p:cNvPr id="359" name="Google Shape;359;p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0" name="Google Shape;360;p2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61" name="Google Shape;361;p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62" name="Google Shape;362;p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63" name="Google Shape;363;p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64" name="Google Shape;364;p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5" name="Google Shape;365;p28"/>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66" name="Google Shape;366;p28"/>
          <p:cNvGrpSpPr/>
          <p:nvPr/>
        </p:nvGrpSpPr>
        <p:grpSpPr>
          <a:xfrm>
            <a:off x="1219475" y="10328151"/>
            <a:ext cx="1606396" cy="1005814"/>
            <a:chOff x="457200" y="1466425"/>
            <a:chExt cx="776900" cy="486300"/>
          </a:xfrm>
        </p:grpSpPr>
        <p:sp>
          <p:nvSpPr>
            <p:cNvPr id="367" name="Google Shape;36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368" name="Google Shape;36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69" name="Google Shape;369;p28"/>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0" name="Google Shape;370;p28"/>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1" name="Google Shape;371;p28"/>
          <p:cNvGrpSpPr/>
          <p:nvPr/>
        </p:nvGrpSpPr>
        <p:grpSpPr>
          <a:xfrm>
            <a:off x="1219175" y="11496427"/>
            <a:ext cx="1606396" cy="1005814"/>
            <a:chOff x="457200" y="1466425"/>
            <a:chExt cx="776900" cy="486300"/>
          </a:xfrm>
        </p:grpSpPr>
        <p:sp>
          <p:nvSpPr>
            <p:cNvPr id="372" name="Google Shape;37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373" name="Google Shape;37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4" name="Google Shape;374;p28"/>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5" name="Google Shape;375;p28"/>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6" name="Google Shape;376;p28"/>
          <p:cNvGrpSpPr/>
          <p:nvPr/>
        </p:nvGrpSpPr>
        <p:grpSpPr>
          <a:xfrm>
            <a:off x="1219342" y="7991151"/>
            <a:ext cx="1606396" cy="1005814"/>
            <a:chOff x="457200" y="1466425"/>
            <a:chExt cx="776900" cy="486300"/>
          </a:xfrm>
        </p:grpSpPr>
        <p:sp>
          <p:nvSpPr>
            <p:cNvPr id="377" name="Google Shape;37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378" name="Google Shape;37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9" name="Google Shape;379;p28"/>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0" name="Google Shape;380;p28"/>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1" name="Google Shape;381;p28"/>
          <p:cNvGrpSpPr/>
          <p:nvPr/>
        </p:nvGrpSpPr>
        <p:grpSpPr>
          <a:xfrm>
            <a:off x="1219042" y="9159427"/>
            <a:ext cx="1606396" cy="1005814"/>
            <a:chOff x="457200" y="1466425"/>
            <a:chExt cx="776900" cy="486300"/>
          </a:xfrm>
        </p:grpSpPr>
        <p:sp>
          <p:nvSpPr>
            <p:cNvPr id="382" name="Google Shape;38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383" name="Google Shape;38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4" name="Google Shape;384;p28"/>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5" name="Google Shape;385;p28"/>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6" name="Google Shape;386;p28"/>
          <p:cNvGrpSpPr/>
          <p:nvPr/>
        </p:nvGrpSpPr>
        <p:grpSpPr>
          <a:xfrm>
            <a:off x="1219408" y="5694151"/>
            <a:ext cx="1606396" cy="1005814"/>
            <a:chOff x="457200" y="1466425"/>
            <a:chExt cx="776900" cy="486300"/>
          </a:xfrm>
        </p:grpSpPr>
        <p:sp>
          <p:nvSpPr>
            <p:cNvPr id="387" name="Google Shape;38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388" name="Google Shape;38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9" name="Google Shape;389;p28"/>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0" name="Google Shape;390;p28"/>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1" name="Google Shape;391;p28"/>
          <p:cNvGrpSpPr/>
          <p:nvPr/>
        </p:nvGrpSpPr>
        <p:grpSpPr>
          <a:xfrm>
            <a:off x="1219108" y="6862427"/>
            <a:ext cx="1606396" cy="1005814"/>
            <a:chOff x="457200" y="1466425"/>
            <a:chExt cx="776900" cy="486300"/>
          </a:xfrm>
        </p:grpSpPr>
        <p:sp>
          <p:nvSpPr>
            <p:cNvPr id="392" name="Google Shape;39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393" name="Google Shape;39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4" name="Google Shape;394;p28"/>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5" name="Google Shape;395;p28"/>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6" name="Google Shape;396;p28"/>
          <p:cNvGrpSpPr/>
          <p:nvPr/>
        </p:nvGrpSpPr>
        <p:grpSpPr>
          <a:xfrm>
            <a:off x="1219275" y="3357151"/>
            <a:ext cx="1606396" cy="1005814"/>
            <a:chOff x="457200" y="1466425"/>
            <a:chExt cx="776900" cy="486300"/>
          </a:xfrm>
        </p:grpSpPr>
        <p:sp>
          <p:nvSpPr>
            <p:cNvPr id="397" name="Google Shape;39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398" name="Google Shape;39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9" name="Google Shape;399;p28"/>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0" name="Google Shape;400;p28"/>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01" name="Google Shape;401;p28"/>
          <p:cNvGrpSpPr/>
          <p:nvPr/>
        </p:nvGrpSpPr>
        <p:grpSpPr>
          <a:xfrm>
            <a:off x="1218975" y="4525427"/>
            <a:ext cx="1606396" cy="1005814"/>
            <a:chOff x="457200" y="1466425"/>
            <a:chExt cx="776900" cy="486300"/>
          </a:xfrm>
        </p:grpSpPr>
        <p:sp>
          <p:nvSpPr>
            <p:cNvPr id="402" name="Google Shape;40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03" name="Google Shape;40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04" name="Google Shape;404;p28"/>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405" name="Shape 405"/>
        <p:cNvGrpSpPr/>
        <p:nvPr/>
      </p:nvGrpSpPr>
      <p:grpSpPr>
        <a:xfrm>
          <a:off x="0" y="0"/>
          <a:ext cx="0" cy="0"/>
          <a:chOff x="0" y="0"/>
          <a:chExt cx="0" cy="0"/>
        </a:xfrm>
      </p:grpSpPr>
      <p:sp>
        <p:nvSpPr>
          <p:cNvPr id="406" name="Google Shape;406;p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7" name="Google Shape;407;p2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08" name="Google Shape;408;p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09" name="Google Shape;409;p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10" name="Google Shape;410;p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11" name="Google Shape;411;p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2" name="Google Shape;412;p29"/>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3" name="Google Shape;413;p29"/>
          <p:cNvGrpSpPr/>
          <p:nvPr/>
        </p:nvGrpSpPr>
        <p:grpSpPr>
          <a:xfrm>
            <a:off x="1219475" y="10328151"/>
            <a:ext cx="1606396" cy="1005814"/>
            <a:chOff x="457200" y="1466425"/>
            <a:chExt cx="776900" cy="486300"/>
          </a:xfrm>
        </p:grpSpPr>
        <p:sp>
          <p:nvSpPr>
            <p:cNvPr id="414" name="Google Shape;41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415" name="Google Shape;41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16" name="Google Shape;416;p29"/>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7" name="Google Shape;417;p29"/>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8" name="Google Shape;418;p29"/>
          <p:cNvGrpSpPr/>
          <p:nvPr/>
        </p:nvGrpSpPr>
        <p:grpSpPr>
          <a:xfrm>
            <a:off x="1219175" y="11496427"/>
            <a:ext cx="1606396" cy="1005814"/>
            <a:chOff x="457200" y="1466425"/>
            <a:chExt cx="776900" cy="486300"/>
          </a:xfrm>
        </p:grpSpPr>
        <p:sp>
          <p:nvSpPr>
            <p:cNvPr id="419" name="Google Shape;41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420" name="Google Shape;42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1" name="Google Shape;421;p29"/>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2" name="Google Shape;422;p29"/>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3" name="Google Shape;423;p29"/>
          <p:cNvGrpSpPr/>
          <p:nvPr/>
        </p:nvGrpSpPr>
        <p:grpSpPr>
          <a:xfrm>
            <a:off x="1219342" y="7991151"/>
            <a:ext cx="1606396" cy="1005814"/>
            <a:chOff x="457200" y="1466425"/>
            <a:chExt cx="776900" cy="486300"/>
          </a:xfrm>
        </p:grpSpPr>
        <p:sp>
          <p:nvSpPr>
            <p:cNvPr id="424" name="Google Shape;42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425" name="Google Shape;42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6" name="Google Shape;426;p29"/>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7" name="Google Shape;427;p29"/>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8" name="Google Shape;428;p29"/>
          <p:cNvGrpSpPr/>
          <p:nvPr/>
        </p:nvGrpSpPr>
        <p:grpSpPr>
          <a:xfrm>
            <a:off x="1219042" y="9159427"/>
            <a:ext cx="1606396" cy="1005814"/>
            <a:chOff x="457200" y="1466425"/>
            <a:chExt cx="776900" cy="486300"/>
          </a:xfrm>
        </p:grpSpPr>
        <p:sp>
          <p:nvSpPr>
            <p:cNvPr id="429" name="Google Shape;42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430" name="Google Shape;43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1" name="Google Shape;431;p29"/>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2" name="Google Shape;432;p29"/>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3" name="Google Shape;433;p29"/>
          <p:cNvGrpSpPr/>
          <p:nvPr/>
        </p:nvGrpSpPr>
        <p:grpSpPr>
          <a:xfrm>
            <a:off x="1219408" y="5694151"/>
            <a:ext cx="1606396" cy="1005814"/>
            <a:chOff x="457200" y="1466425"/>
            <a:chExt cx="776900" cy="486300"/>
          </a:xfrm>
        </p:grpSpPr>
        <p:sp>
          <p:nvSpPr>
            <p:cNvPr id="434" name="Google Shape;43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435" name="Google Shape;43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6" name="Google Shape;436;p29"/>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7" name="Google Shape;437;p29"/>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8" name="Google Shape;438;p29"/>
          <p:cNvGrpSpPr/>
          <p:nvPr/>
        </p:nvGrpSpPr>
        <p:grpSpPr>
          <a:xfrm>
            <a:off x="1219108" y="6862427"/>
            <a:ext cx="1606396" cy="1005814"/>
            <a:chOff x="457200" y="1466425"/>
            <a:chExt cx="776900" cy="486300"/>
          </a:xfrm>
        </p:grpSpPr>
        <p:sp>
          <p:nvSpPr>
            <p:cNvPr id="439" name="Google Shape;43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440" name="Google Shape;44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1" name="Google Shape;441;p29"/>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2" name="Google Shape;442;p29"/>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3" name="Google Shape;443;p29"/>
          <p:cNvGrpSpPr/>
          <p:nvPr/>
        </p:nvGrpSpPr>
        <p:grpSpPr>
          <a:xfrm>
            <a:off x="1219275" y="3357151"/>
            <a:ext cx="1606396" cy="1005814"/>
            <a:chOff x="457200" y="1466425"/>
            <a:chExt cx="776900" cy="486300"/>
          </a:xfrm>
        </p:grpSpPr>
        <p:sp>
          <p:nvSpPr>
            <p:cNvPr id="444" name="Google Shape;44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445" name="Google Shape;44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6" name="Google Shape;446;p29"/>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7" name="Google Shape;447;p29"/>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8" name="Google Shape;448;p29"/>
          <p:cNvGrpSpPr/>
          <p:nvPr/>
        </p:nvGrpSpPr>
        <p:grpSpPr>
          <a:xfrm>
            <a:off x="1218975" y="4525427"/>
            <a:ext cx="1606396" cy="1005814"/>
            <a:chOff x="457200" y="1466425"/>
            <a:chExt cx="776900" cy="486300"/>
          </a:xfrm>
        </p:grpSpPr>
        <p:sp>
          <p:nvSpPr>
            <p:cNvPr id="449" name="Google Shape;44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50" name="Google Shape;45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51" name="Google Shape;451;p29"/>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452" name="Shape 452"/>
        <p:cNvGrpSpPr/>
        <p:nvPr/>
      </p:nvGrpSpPr>
      <p:grpSpPr>
        <a:xfrm>
          <a:off x="0" y="0"/>
          <a:ext cx="0" cy="0"/>
          <a:chOff x="0" y="0"/>
          <a:chExt cx="0" cy="0"/>
        </a:xfrm>
      </p:grpSpPr>
      <p:sp>
        <p:nvSpPr>
          <p:cNvPr id="453" name="Google Shape;453;p3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4" name="Google Shape;454;p3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55" name="Google Shape;455;p3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56" name="Google Shape;456;p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57" name="Google Shape;457;p3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58" name="Google Shape;458;p3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9" name="Google Shape;459;p30"/>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0" name="Google Shape;460;p30"/>
          <p:cNvSpPr txBox="1"/>
          <p:nvPr>
            <p:ph idx="3" type="subTitle"/>
          </p:nvPr>
        </p:nvSpPr>
        <p:spPr>
          <a:xfrm>
            <a:off x="1930897" y="5167539"/>
            <a:ext cx="6322500" cy="59112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1" name="Google Shape;461;p30"/>
          <p:cNvGrpSpPr/>
          <p:nvPr/>
        </p:nvGrpSpPr>
        <p:grpSpPr>
          <a:xfrm>
            <a:off x="1218833" y="3586941"/>
            <a:ext cx="1421954" cy="1422613"/>
            <a:chOff x="457200" y="1378813"/>
            <a:chExt cx="695400" cy="695450"/>
          </a:xfrm>
        </p:grpSpPr>
        <p:sp>
          <p:nvSpPr>
            <p:cNvPr id="462" name="Google Shape;462;p30"/>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463" name="Google Shape;463;p30"/>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464" name="Google Shape;464;p30"/>
          <p:cNvGrpSpPr/>
          <p:nvPr/>
        </p:nvGrpSpPr>
        <p:grpSpPr>
          <a:xfrm>
            <a:off x="8608308" y="3586941"/>
            <a:ext cx="1421954" cy="1422613"/>
            <a:chOff x="457200" y="1378813"/>
            <a:chExt cx="695400" cy="695450"/>
          </a:xfrm>
        </p:grpSpPr>
        <p:sp>
          <p:nvSpPr>
            <p:cNvPr id="465" name="Google Shape;465;p30"/>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466" name="Google Shape;466;p30"/>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67" name="Google Shape;467;p30"/>
          <p:cNvSpPr/>
          <p:nvPr/>
        </p:nvSpPr>
        <p:spPr>
          <a:xfrm flipH="1">
            <a:off x="9320386"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8" name="Google Shape;468;p30"/>
          <p:cNvSpPr txBox="1"/>
          <p:nvPr>
            <p:ph idx="4" type="subTitle"/>
          </p:nvPr>
        </p:nvSpPr>
        <p:spPr>
          <a:xfrm>
            <a:off x="9320372"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9" name="Google Shape;469;p30"/>
          <p:cNvGrpSpPr/>
          <p:nvPr/>
        </p:nvGrpSpPr>
        <p:grpSpPr>
          <a:xfrm>
            <a:off x="16353290" y="3588941"/>
            <a:ext cx="1421954" cy="1422613"/>
            <a:chOff x="457200" y="1378813"/>
            <a:chExt cx="695400" cy="695450"/>
          </a:xfrm>
        </p:grpSpPr>
        <p:sp>
          <p:nvSpPr>
            <p:cNvPr id="470" name="Google Shape;470;p30"/>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471" name="Google Shape;471;p30"/>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72" name="Google Shape;472;p30"/>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3" name="Google Shape;473;p30"/>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474" name="Shape 474"/>
        <p:cNvGrpSpPr/>
        <p:nvPr/>
      </p:nvGrpSpPr>
      <p:grpSpPr>
        <a:xfrm>
          <a:off x="0" y="0"/>
          <a:ext cx="0" cy="0"/>
          <a:chOff x="0" y="0"/>
          <a:chExt cx="0" cy="0"/>
        </a:xfrm>
      </p:grpSpPr>
      <p:pic>
        <p:nvPicPr>
          <p:cNvPr id="475" name="Google Shape;475;p31"/>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476" name="Google Shape;476;p31"/>
          <p:cNvSpPr/>
          <p:nvPr/>
        </p:nvSpPr>
        <p:spPr>
          <a:xfrm>
            <a:off x="2869453" y="3796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7" name="Google Shape;477;p3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78" name="Google Shape;478;p3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79" name="Google Shape;479;p3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80" name="Google Shape;480;p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81" name="Google Shape;481;p3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82" name="Google Shape;482;p3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3" name="Google Shape;483;p31"/>
          <p:cNvSpPr/>
          <p:nvPr/>
        </p:nvSpPr>
        <p:spPr>
          <a:xfrm>
            <a:off x="1218900" y="3790141"/>
            <a:ext cx="1422000" cy="12711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latin typeface="Roboto Light"/>
              <a:ea typeface="Roboto Light"/>
              <a:cs typeface="Roboto Light"/>
              <a:sym typeface="Roboto Light"/>
            </a:endParaRPr>
          </a:p>
        </p:txBody>
      </p:sp>
      <p:sp>
        <p:nvSpPr>
          <p:cNvPr id="484" name="Google Shape;484;p31"/>
          <p:cNvSpPr/>
          <p:nvPr/>
        </p:nvSpPr>
        <p:spPr>
          <a:xfrm rot="10800000">
            <a:off x="1581906" y="4826902"/>
            <a:ext cx="695897" cy="385851"/>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85" name="Google Shape;485;p31"/>
          <p:cNvSpPr txBox="1"/>
          <p:nvPr>
            <p:ph idx="3" type="subTitle"/>
          </p:nvPr>
        </p:nvSpPr>
        <p:spPr>
          <a:xfrm>
            <a:off x="-32791" y="5695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6" name="Google Shape;486;p31"/>
          <p:cNvSpPr txBox="1"/>
          <p:nvPr>
            <p:ph idx="4" type="subTitle"/>
          </p:nvPr>
        </p:nvSpPr>
        <p:spPr>
          <a:xfrm>
            <a:off x="2869453" y="3795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7" name="Google Shape;487;p31"/>
          <p:cNvSpPr/>
          <p:nvPr/>
        </p:nvSpPr>
        <p:spPr>
          <a:xfrm>
            <a:off x="14810609" y="3802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88" name="Google Shape;488;p31"/>
          <p:cNvGrpSpPr/>
          <p:nvPr/>
        </p:nvGrpSpPr>
        <p:grpSpPr>
          <a:xfrm>
            <a:off x="13160055" y="3796141"/>
            <a:ext cx="1421954" cy="1422613"/>
            <a:chOff x="457200" y="1378813"/>
            <a:chExt cx="695400" cy="695450"/>
          </a:xfrm>
        </p:grpSpPr>
        <p:sp>
          <p:nvSpPr>
            <p:cNvPr id="489" name="Google Shape;489;p31"/>
            <p:cNvSpPr/>
            <p:nvPr/>
          </p:nvSpPr>
          <p:spPr>
            <a:xfrm>
              <a:off x="457200" y="1378813"/>
              <a:ext cx="695400" cy="621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solidFill>
                  <a:srgbClr val="FFFFFF"/>
                </a:solidFill>
                <a:latin typeface="Roboto Light"/>
                <a:ea typeface="Roboto Light"/>
                <a:cs typeface="Roboto Light"/>
                <a:sym typeface="Roboto Light"/>
              </a:endParaRPr>
            </a:p>
          </p:txBody>
        </p:sp>
        <p:sp>
          <p:nvSpPr>
            <p:cNvPr id="490" name="Google Shape;490;p31"/>
            <p:cNvSpPr/>
            <p:nvPr/>
          </p:nvSpPr>
          <p:spPr>
            <a:xfrm rot="10800000">
              <a:off x="634726" y="1885638"/>
              <a:ext cx="34032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91" name="Google Shape;491;p31"/>
          <p:cNvSpPr txBox="1"/>
          <p:nvPr>
            <p:ph idx="5" type="subTitle"/>
          </p:nvPr>
        </p:nvSpPr>
        <p:spPr>
          <a:xfrm>
            <a:off x="11908365" y="5701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2" name="Google Shape;492;p31"/>
          <p:cNvSpPr txBox="1"/>
          <p:nvPr>
            <p:ph idx="6" type="subTitle"/>
          </p:nvPr>
        </p:nvSpPr>
        <p:spPr>
          <a:xfrm>
            <a:off x="14810609" y="3801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3" name="Google Shape;493;p31"/>
          <p:cNvSpPr txBox="1"/>
          <p:nvPr>
            <p:ph idx="7" type="subTitle"/>
          </p:nvPr>
        </p:nvSpPr>
        <p:spPr>
          <a:xfrm>
            <a:off x="1218882" y="3730752"/>
            <a:ext cx="1422000" cy="12711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494" name="Google Shape;494;p31"/>
          <p:cNvSpPr txBox="1"/>
          <p:nvPr>
            <p:ph idx="8" type="subTitle"/>
          </p:nvPr>
        </p:nvSpPr>
        <p:spPr>
          <a:xfrm>
            <a:off x="13159972" y="3730752"/>
            <a:ext cx="1422000" cy="14223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solidFill>
                  <a:srgbClr val="FFFFFF"/>
                </a:solidFill>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8" name="Shape 18"/>
        <p:cNvGrpSpPr/>
        <p:nvPr/>
      </p:nvGrpSpPr>
      <p:grpSpPr>
        <a:xfrm>
          <a:off x="0" y="0"/>
          <a:ext cx="0" cy="0"/>
          <a:chOff x="0" y="0"/>
          <a:chExt cx="0" cy="0"/>
        </a:xfrm>
      </p:grpSpPr>
      <p:pic>
        <p:nvPicPr>
          <p:cNvPr id="19" name="Google Shape;19;p5"/>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20" name="Google Shape;20;p5"/>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 name="Google Shape;21;p5"/>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22" name="Google Shape;22;p5"/>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23" name="Google Shape;23;p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24" name="Google Shape;24;p5"/>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 name="Google Shape;25;p5"/>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6" name="Google Shape;26;p5"/>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27" name="Google Shape;27;p5"/>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495" name="Shape 495"/>
        <p:cNvGrpSpPr/>
        <p:nvPr/>
      </p:nvGrpSpPr>
      <p:grpSpPr>
        <a:xfrm>
          <a:off x="0" y="0"/>
          <a:ext cx="0" cy="0"/>
          <a:chOff x="0" y="0"/>
          <a:chExt cx="0" cy="0"/>
        </a:xfrm>
      </p:grpSpPr>
      <p:sp>
        <p:nvSpPr>
          <p:cNvPr id="496" name="Google Shape;496;p3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7" name="Google Shape;497;p3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98" name="Google Shape;498;p3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99" name="Google Shape;499;p3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00" name="Google Shape;500;p3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01" name="Google Shape;501;p3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02" name="Google Shape;502;p32"/>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503" name="Google Shape;503;p32"/>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4" name="Google Shape;504;p32"/>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5" name="Google Shape;505;p32"/>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6" name="Google Shape;506;p32"/>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7" name="Google Shape;507;p32"/>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508" name="Google Shape;508;p32"/>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509" name="Google Shape;509;p32"/>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0" name="Google Shape;510;p32"/>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1" name="Google Shape;511;p32"/>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2" name="Google Shape;512;p32"/>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3" name="Google Shape;513;p32"/>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514" name="Google Shape;514;p32"/>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515" name="Google Shape;515;p32"/>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6" name="Google Shape;516;p32"/>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7" name="Google Shape;517;p32"/>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18" name="Google Shape;518;p32"/>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lgn="r">
              <a:spcBef>
                <a:spcPts val="0"/>
              </a:spcBef>
              <a:spcAft>
                <a:spcPts val="0"/>
              </a:spcAft>
              <a:buNone/>
              <a:defRPr sz="3700"/>
            </a:lvl2pPr>
            <a:lvl3pPr lvl="2" rtl="0" algn="r">
              <a:spcBef>
                <a:spcPts val="0"/>
              </a:spcBef>
              <a:spcAft>
                <a:spcPts val="0"/>
              </a:spcAft>
              <a:buNone/>
              <a:defRPr sz="3700"/>
            </a:lvl3pPr>
            <a:lvl4pPr lvl="3" rtl="0" algn="r">
              <a:spcBef>
                <a:spcPts val="0"/>
              </a:spcBef>
              <a:spcAft>
                <a:spcPts val="0"/>
              </a:spcAft>
              <a:buNone/>
              <a:defRPr sz="3700"/>
            </a:lvl4pPr>
            <a:lvl5pPr lvl="4" rtl="0" algn="r">
              <a:spcBef>
                <a:spcPts val="0"/>
              </a:spcBef>
              <a:spcAft>
                <a:spcPts val="0"/>
              </a:spcAft>
              <a:buNone/>
              <a:defRPr sz="3700"/>
            </a:lvl5pPr>
            <a:lvl6pPr lvl="5" rtl="0" algn="r">
              <a:spcBef>
                <a:spcPts val="0"/>
              </a:spcBef>
              <a:spcAft>
                <a:spcPts val="0"/>
              </a:spcAft>
              <a:buNone/>
              <a:defRPr sz="3700"/>
            </a:lvl6pPr>
            <a:lvl7pPr lvl="6" rtl="0" algn="r">
              <a:spcBef>
                <a:spcPts val="0"/>
              </a:spcBef>
              <a:spcAft>
                <a:spcPts val="0"/>
              </a:spcAft>
              <a:buNone/>
              <a:defRPr sz="3700"/>
            </a:lvl7pPr>
            <a:lvl8pPr lvl="7" rtl="0" algn="r">
              <a:spcBef>
                <a:spcPts val="0"/>
              </a:spcBef>
              <a:spcAft>
                <a:spcPts val="0"/>
              </a:spcAft>
              <a:buNone/>
              <a:defRPr sz="3700"/>
            </a:lvl8pPr>
            <a:lvl9pPr lvl="8" rtl="0" algn="r">
              <a:spcBef>
                <a:spcPts val="0"/>
              </a:spcBef>
              <a:spcAft>
                <a:spcPts val="0"/>
              </a:spcAft>
              <a:buNone/>
              <a:defRPr sz="3700"/>
            </a:lvl9pPr>
          </a:lstStyle>
          <a:p/>
        </p:txBody>
      </p:sp>
      <p:sp>
        <p:nvSpPr>
          <p:cNvPr id="519" name="Google Shape;519;p32"/>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0" name="Google Shape;520;p32"/>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1" name="Google Shape;521;p32"/>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522" name="Shape 522"/>
        <p:cNvGrpSpPr/>
        <p:nvPr/>
      </p:nvGrpSpPr>
      <p:grpSpPr>
        <a:xfrm>
          <a:off x="0" y="0"/>
          <a:ext cx="0" cy="0"/>
          <a:chOff x="0" y="0"/>
          <a:chExt cx="0" cy="0"/>
        </a:xfrm>
      </p:grpSpPr>
      <p:sp>
        <p:nvSpPr>
          <p:cNvPr id="523" name="Google Shape;523;p3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24" name="Google Shape;524;p3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5" name="Google Shape;525;p3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26" name="Google Shape;526;p3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28" name="Google Shape;528;p3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0" name="Google Shape;530;p3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1" name="Google Shape;531;p3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2" name="Google Shape;532;p3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3" name="Google Shape;533;p3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4" name="Google Shape;534;p3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5" name="Google Shape;535;p3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6" name="Google Shape;536;p3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37" name="Google Shape;537;p33"/>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38" name="Google Shape;538;p33"/>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539" name="Google Shape;539;p33"/>
          <p:cNvPicPr preferRelativeResize="0"/>
          <p:nvPr/>
        </p:nvPicPr>
        <p:blipFill rotWithShape="1">
          <a:blip r:embed="rId3">
            <a:alphaModFix/>
          </a:blip>
          <a:srcRect b="238" l="0" r="0" t="228"/>
          <a:stretch/>
        </p:blipFill>
        <p:spPr>
          <a:xfrm>
            <a:off x="1152516" y="10444195"/>
            <a:ext cx="2094299" cy="1617978"/>
          </a:xfrm>
          <a:prstGeom prst="rect">
            <a:avLst/>
          </a:prstGeom>
          <a:noFill/>
          <a:ln>
            <a:noFill/>
          </a:ln>
        </p:spPr>
      </p:pic>
      <p:pic>
        <p:nvPicPr>
          <p:cNvPr id="540" name="Google Shape;540;p33"/>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541" name="Shape 541"/>
        <p:cNvGrpSpPr/>
        <p:nvPr/>
      </p:nvGrpSpPr>
      <p:grpSpPr>
        <a:xfrm>
          <a:off x="0" y="0"/>
          <a:ext cx="0" cy="0"/>
          <a:chOff x="0" y="0"/>
          <a:chExt cx="0" cy="0"/>
        </a:xfrm>
      </p:grpSpPr>
      <p:sp>
        <p:nvSpPr>
          <p:cNvPr id="542" name="Google Shape;542;p34"/>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43" name="Google Shape;543;p3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4" name="Google Shape;544;p3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45" name="Google Shape;545;p3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47" name="Google Shape;547;p3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9" name="Google Shape;549;p34"/>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0" name="Google Shape;550;p34"/>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1" name="Google Shape;551;p34"/>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2" name="Google Shape;552;p34"/>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3" name="Google Shape;553;p34"/>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4" name="Google Shape;554;p34"/>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5" name="Google Shape;555;p34"/>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56" name="Google Shape;556;p34"/>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57" name="Google Shape;557;p34"/>
          <p:cNvPicPr preferRelativeResize="0"/>
          <p:nvPr/>
        </p:nvPicPr>
        <p:blipFill rotWithShape="1">
          <a:blip r:embed="rId2">
            <a:alphaModFix/>
          </a:blip>
          <a:srcRect b="1830" l="0" r="0" t="1830"/>
          <a:stretch/>
        </p:blipFill>
        <p:spPr>
          <a:xfrm>
            <a:off x="1145750" y="5938928"/>
            <a:ext cx="2094299" cy="1618400"/>
          </a:xfrm>
          <a:prstGeom prst="rect">
            <a:avLst/>
          </a:prstGeom>
          <a:noFill/>
          <a:ln>
            <a:noFill/>
          </a:ln>
        </p:spPr>
      </p:pic>
      <p:pic>
        <p:nvPicPr>
          <p:cNvPr id="558" name="Google Shape;558;p34"/>
          <p:cNvPicPr preferRelativeResize="0"/>
          <p:nvPr/>
        </p:nvPicPr>
        <p:blipFill rotWithShape="1">
          <a:blip r:embed="rId2">
            <a:alphaModFix/>
          </a:blip>
          <a:srcRect b="1830" l="0" r="0" t="1830"/>
          <a:stretch/>
        </p:blipFill>
        <p:spPr>
          <a:xfrm>
            <a:off x="1152516" y="10444195"/>
            <a:ext cx="2094299" cy="1618400"/>
          </a:xfrm>
          <a:prstGeom prst="rect">
            <a:avLst/>
          </a:prstGeom>
          <a:noFill/>
          <a:ln>
            <a:noFill/>
          </a:ln>
        </p:spPr>
      </p:pic>
      <p:pic>
        <p:nvPicPr>
          <p:cNvPr id="559" name="Google Shape;559;p34"/>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560" name="Shape 560"/>
        <p:cNvGrpSpPr/>
        <p:nvPr/>
      </p:nvGrpSpPr>
      <p:grpSpPr>
        <a:xfrm>
          <a:off x="0" y="0"/>
          <a:ext cx="0" cy="0"/>
          <a:chOff x="0" y="0"/>
          <a:chExt cx="0" cy="0"/>
        </a:xfrm>
      </p:grpSpPr>
      <p:sp>
        <p:nvSpPr>
          <p:cNvPr id="561" name="Google Shape;561;p35"/>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62" name="Google Shape;562;p3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3" name="Google Shape;563;p3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64" name="Google Shape;564;p3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66" name="Google Shape;566;p3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8" name="Google Shape;568;p35"/>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9" name="Google Shape;569;p35"/>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0" name="Google Shape;570;p35"/>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1" name="Google Shape;571;p35"/>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2" name="Google Shape;572;p35"/>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3" name="Google Shape;573;p35"/>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4" name="Google Shape;574;p35"/>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75" name="Google Shape;575;p35"/>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576" name="Google Shape;576;p35"/>
          <p:cNvPicPr preferRelativeResize="0"/>
          <p:nvPr/>
        </p:nvPicPr>
        <p:blipFill rotWithShape="1">
          <a:blip r:embed="rId2">
            <a:alphaModFix/>
          </a:blip>
          <a:srcRect b="1765" l="0" r="0" t="1774"/>
          <a:stretch/>
        </p:blipFill>
        <p:spPr>
          <a:xfrm>
            <a:off x="1145750" y="5938928"/>
            <a:ext cx="2094297" cy="1618400"/>
          </a:xfrm>
          <a:prstGeom prst="rect">
            <a:avLst/>
          </a:prstGeom>
          <a:noFill/>
          <a:ln>
            <a:noFill/>
          </a:ln>
        </p:spPr>
      </p:pic>
      <p:pic>
        <p:nvPicPr>
          <p:cNvPr id="577" name="Google Shape;577;p35"/>
          <p:cNvPicPr preferRelativeResize="0"/>
          <p:nvPr/>
        </p:nvPicPr>
        <p:blipFill rotWithShape="1">
          <a:blip r:embed="rId2">
            <a:alphaModFix/>
          </a:blip>
          <a:srcRect b="1765" l="0" r="0" t="1774"/>
          <a:stretch/>
        </p:blipFill>
        <p:spPr>
          <a:xfrm>
            <a:off x="1145750" y="8149861"/>
            <a:ext cx="2094297" cy="1618400"/>
          </a:xfrm>
          <a:prstGeom prst="rect">
            <a:avLst/>
          </a:prstGeom>
          <a:noFill/>
          <a:ln>
            <a:noFill/>
          </a:ln>
        </p:spPr>
      </p:pic>
      <p:pic>
        <p:nvPicPr>
          <p:cNvPr id="578" name="Google Shape;578;p35"/>
          <p:cNvPicPr preferRelativeResize="0"/>
          <p:nvPr/>
        </p:nvPicPr>
        <p:blipFill rotWithShape="1">
          <a:blip r:embed="rId2">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579" name="Shape 579"/>
        <p:cNvGrpSpPr/>
        <p:nvPr/>
      </p:nvGrpSpPr>
      <p:grpSpPr>
        <a:xfrm>
          <a:off x="0" y="0"/>
          <a:ext cx="0" cy="0"/>
          <a:chOff x="0" y="0"/>
          <a:chExt cx="0" cy="0"/>
        </a:xfrm>
      </p:grpSpPr>
      <p:sp>
        <p:nvSpPr>
          <p:cNvPr id="580" name="Google Shape;580;p36"/>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1" name="Google Shape;581;p3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2" name="Google Shape;582;p3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83" name="Google Shape;583;p3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84" name="Google Shape;584;p3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85" name="Google Shape;585;p3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86" name="Google Shape;586;p3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7" name="Google Shape;587;p36"/>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8" name="Google Shape;588;p36"/>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9" name="Google Shape;589;p36"/>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0" name="Google Shape;590;p36"/>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1" name="Google Shape;591;p36"/>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2" name="Google Shape;592;p36"/>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3" name="Google Shape;593;p36"/>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94" name="Google Shape;594;p36"/>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595" name="Google Shape;595;p36"/>
          <p:cNvPicPr preferRelativeResize="0"/>
          <p:nvPr/>
        </p:nvPicPr>
        <p:blipFill rotWithShape="1">
          <a:blip r:embed="rId2">
            <a:alphaModFix/>
          </a:blip>
          <a:srcRect b="465" l="0" r="0" t="475"/>
          <a:stretch/>
        </p:blipFill>
        <p:spPr>
          <a:xfrm>
            <a:off x="1145750" y="5938928"/>
            <a:ext cx="2094298" cy="1617978"/>
          </a:xfrm>
          <a:prstGeom prst="rect">
            <a:avLst/>
          </a:prstGeom>
          <a:noFill/>
          <a:ln>
            <a:noFill/>
          </a:ln>
        </p:spPr>
      </p:pic>
      <p:pic>
        <p:nvPicPr>
          <p:cNvPr id="596" name="Google Shape;596;p36"/>
          <p:cNvPicPr preferRelativeResize="0"/>
          <p:nvPr/>
        </p:nvPicPr>
        <p:blipFill rotWithShape="1">
          <a:blip r:embed="rId2">
            <a:alphaModFix/>
          </a:blip>
          <a:srcRect b="465" l="0" r="0" t="475"/>
          <a:stretch/>
        </p:blipFill>
        <p:spPr>
          <a:xfrm>
            <a:off x="1145750" y="8149861"/>
            <a:ext cx="2094298" cy="1617978"/>
          </a:xfrm>
          <a:prstGeom prst="rect">
            <a:avLst/>
          </a:prstGeom>
          <a:noFill/>
          <a:ln>
            <a:noFill/>
          </a:ln>
        </p:spPr>
      </p:pic>
      <p:pic>
        <p:nvPicPr>
          <p:cNvPr id="597" name="Google Shape;597;p36"/>
          <p:cNvPicPr preferRelativeResize="0"/>
          <p:nvPr/>
        </p:nvPicPr>
        <p:blipFill rotWithShape="1">
          <a:blip r:embed="rId2">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598" name="Shape 598"/>
        <p:cNvGrpSpPr/>
        <p:nvPr/>
      </p:nvGrpSpPr>
      <p:grpSpPr>
        <a:xfrm>
          <a:off x="0" y="0"/>
          <a:ext cx="0" cy="0"/>
          <a:chOff x="0" y="0"/>
          <a:chExt cx="0" cy="0"/>
        </a:xfrm>
      </p:grpSpPr>
      <p:sp>
        <p:nvSpPr>
          <p:cNvPr id="599" name="Google Shape;599;p3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0" name="Google Shape;600;p3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1" name="Google Shape;601;p3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02" name="Google Shape;602;p3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03" name="Google Shape;603;p3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04" name="Google Shape;604;p3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05" name="Google Shape;605;p3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6" name="Google Shape;606;p3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7" name="Google Shape;607;p3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8" name="Google Shape;608;p3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9" name="Google Shape;609;p3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0" name="Google Shape;610;p3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1" name="Google Shape;611;p3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2" name="Google Shape;612;p3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3" name="Google Shape;613;p3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4" name="Google Shape;614;p3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15" name="Google Shape;615;p37"/>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16" name="Google Shape;616;p37"/>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617" name="Google Shape;617;p37"/>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18" name="Google Shape;618;p37"/>
          <p:cNvPicPr preferRelativeResize="0"/>
          <p:nvPr/>
        </p:nvPicPr>
        <p:blipFill rotWithShape="1">
          <a:blip r:embed="rId3">
            <a:alphaModFix/>
          </a:blip>
          <a:srcRect b="238" l="0" r="0" t="228"/>
          <a:stretch/>
        </p:blipFill>
        <p:spPr>
          <a:xfrm>
            <a:off x="1145750" y="9047395"/>
            <a:ext cx="2094299" cy="1617978"/>
          </a:xfrm>
          <a:prstGeom prst="rect">
            <a:avLst/>
          </a:prstGeom>
          <a:noFill/>
          <a:ln>
            <a:noFill/>
          </a:ln>
        </p:spPr>
      </p:pic>
      <p:pic>
        <p:nvPicPr>
          <p:cNvPr id="619" name="Google Shape;619;p37"/>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620" name="Shape 620"/>
        <p:cNvGrpSpPr/>
        <p:nvPr/>
      </p:nvGrpSpPr>
      <p:grpSpPr>
        <a:xfrm>
          <a:off x="0" y="0"/>
          <a:ext cx="0" cy="0"/>
          <a:chOff x="0" y="0"/>
          <a:chExt cx="0" cy="0"/>
        </a:xfrm>
      </p:grpSpPr>
      <p:sp>
        <p:nvSpPr>
          <p:cNvPr id="621" name="Google Shape;621;p38"/>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22" name="Google Shape;622;p3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3" name="Google Shape;623;p3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24" name="Google Shape;624;p3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25" name="Google Shape;625;p3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26" name="Google Shape;626;p3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27" name="Google Shape;627;p3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8" name="Google Shape;628;p38"/>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9" name="Google Shape;629;p38"/>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0" name="Google Shape;630;p38"/>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1" name="Google Shape;631;p38"/>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2" name="Google Shape;632;p38"/>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3" name="Google Shape;633;p38"/>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4" name="Google Shape;634;p38"/>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5" name="Google Shape;635;p38"/>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6" name="Google Shape;636;p38"/>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37" name="Google Shape;637;p38"/>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38" name="Google Shape;638;p38"/>
          <p:cNvPicPr preferRelativeResize="0"/>
          <p:nvPr/>
        </p:nvPicPr>
        <p:blipFill rotWithShape="1">
          <a:blip r:embed="rId2">
            <a:alphaModFix/>
          </a:blip>
          <a:srcRect b="1830" l="0" r="0" t="1830"/>
          <a:stretch/>
        </p:blipFill>
        <p:spPr>
          <a:xfrm>
            <a:off x="1145750" y="5360928"/>
            <a:ext cx="2094299" cy="1618400"/>
          </a:xfrm>
          <a:prstGeom prst="rect">
            <a:avLst/>
          </a:prstGeom>
          <a:noFill/>
          <a:ln>
            <a:noFill/>
          </a:ln>
        </p:spPr>
      </p:pic>
      <p:pic>
        <p:nvPicPr>
          <p:cNvPr id="639" name="Google Shape;639;p38"/>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40" name="Google Shape;640;p38"/>
          <p:cNvPicPr preferRelativeResize="0"/>
          <p:nvPr/>
        </p:nvPicPr>
        <p:blipFill rotWithShape="1">
          <a:blip r:embed="rId2">
            <a:alphaModFix/>
          </a:blip>
          <a:srcRect b="1830" l="0" r="0" t="1830"/>
          <a:stretch/>
        </p:blipFill>
        <p:spPr>
          <a:xfrm>
            <a:off x="1145750" y="9047395"/>
            <a:ext cx="2094299" cy="1618400"/>
          </a:xfrm>
          <a:prstGeom prst="rect">
            <a:avLst/>
          </a:prstGeom>
          <a:noFill/>
          <a:ln>
            <a:noFill/>
          </a:ln>
        </p:spPr>
      </p:pic>
      <p:pic>
        <p:nvPicPr>
          <p:cNvPr id="641" name="Google Shape;641;p38"/>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642" name="Shape 642"/>
        <p:cNvGrpSpPr/>
        <p:nvPr/>
      </p:nvGrpSpPr>
      <p:grpSpPr>
        <a:xfrm>
          <a:off x="0" y="0"/>
          <a:ext cx="0" cy="0"/>
          <a:chOff x="0" y="0"/>
          <a:chExt cx="0" cy="0"/>
        </a:xfrm>
      </p:grpSpPr>
      <p:sp>
        <p:nvSpPr>
          <p:cNvPr id="643" name="Google Shape;643;p39"/>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44" name="Google Shape;644;p3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5" name="Google Shape;645;p3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46" name="Google Shape;646;p3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47" name="Google Shape;647;p3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48" name="Google Shape;648;p3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49" name="Google Shape;649;p3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0" name="Google Shape;650;p39"/>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1" name="Google Shape;651;p39"/>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2" name="Google Shape;652;p39"/>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3" name="Google Shape;653;p39"/>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4" name="Google Shape;654;p39"/>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5" name="Google Shape;655;p39"/>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6" name="Google Shape;656;p39"/>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7" name="Google Shape;657;p39"/>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8" name="Google Shape;658;p39"/>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59" name="Google Shape;659;p39"/>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660" name="Google Shape;660;p39"/>
          <p:cNvPicPr preferRelativeResize="0"/>
          <p:nvPr/>
        </p:nvPicPr>
        <p:blipFill rotWithShape="1">
          <a:blip r:embed="rId2">
            <a:alphaModFix/>
          </a:blip>
          <a:srcRect b="1765" l="0" r="0" t="1774"/>
          <a:stretch/>
        </p:blipFill>
        <p:spPr>
          <a:xfrm>
            <a:off x="1145750" y="5360928"/>
            <a:ext cx="2094297" cy="1618400"/>
          </a:xfrm>
          <a:prstGeom prst="rect">
            <a:avLst/>
          </a:prstGeom>
          <a:noFill/>
          <a:ln>
            <a:noFill/>
          </a:ln>
        </p:spPr>
      </p:pic>
      <p:pic>
        <p:nvPicPr>
          <p:cNvPr id="661" name="Google Shape;661;p39"/>
          <p:cNvPicPr preferRelativeResize="0"/>
          <p:nvPr/>
        </p:nvPicPr>
        <p:blipFill rotWithShape="1">
          <a:blip r:embed="rId2">
            <a:alphaModFix/>
          </a:blip>
          <a:srcRect b="1765" l="0" r="0" t="1774"/>
          <a:stretch/>
        </p:blipFill>
        <p:spPr>
          <a:xfrm>
            <a:off x="1145750" y="7203328"/>
            <a:ext cx="2094297" cy="1618400"/>
          </a:xfrm>
          <a:prstGeom prst="rect">
            <a:avLst/>
          </a:prstGeom>
          <a:noFill/>
          <a:ln>
            <a:noFill/>
          </a:ln>
        </p:spPr>
      </p:pic>
      <p:pic>
        <p:nvPicPr>
          <p:cNvPr id="662" name="Google Shape;662;p39"/>
          <p:cNvPicPr preferRelativeResize="0"/>
          <p:nvPr/>
        </p:nvPicPr>
        <p:blipFill rotWithShape="1">
          <a:blip r:embed="rId2">
            <a:alphaModFix/>
          </a:blip>
          <a:srcRect b="1765" l="0" r="0" t="1774"/>
          <a:stretch/>
        </p:blipFill>
        <p:spPr>
          <a:xfrm>
            <a:off x="1145750" y="9047395"/>
            <a:ext cx="2094297" cy="1618400"/>
          </a:xfrm>
          <a:prstGeom prst="rect">
            <a:avLst/>
          </a:prstGeom>
          <a:noFill/>
          <a:ln>
            <a:noFill/>
          </a:ln>
        </p:spPr>
      </p:pic>
      <p:pic>
        <p:nvPicPr>
          <p:cNvPr id="663" name="Google Shape;663;p39"/>
          <p:cNvPicPr preferRelativeResize="0"/>
          <p:nvPr/>
        </p:nvPicPr>
        <p:blipFill rotWithShape="1">
          <a:blip r:embed="rId2">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664" name="Shape 664"/>
        <p:cNvGrpSpPr/>
        <p:nvPr/>
      </p:nvGrpSpPr>
      <p:grpSpPr>
        <a:xfrm>
          <a:off x="0" y="0"/>
          <a:ext cx="0" cy="0"/>
          <a:chOff x="0" y="0"/>
          <a:chExt cx="0" cy="0"/>
        </a:xfrm>
      </p:grpSpPr>
      <p:sp>
        <p:nvSpPr>
          <p:cNvPr id="665" name="Google Shape;665;p40"/>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66" name="Google Shape;666;p4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67" name="Google Shape;667;p4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68" name="Google Shape;668;p4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69" name="Google Shape;669;p4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70" name="Google Shape;670;p4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71" name="Google Shape;671;p4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2" name="Google Shape;672;p40"/>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3" name="Google Shape;673;p40"/>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4" name="Google Shape;674;p40"/>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5" name="Google Shape;675;p40"/>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6" name="Google Shape;676;p40"/>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7" name="Google Shape;677;p40"/>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8" name="Google Shape;678;p40"/>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9" name="Google Shape;679;p40"/>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0" name="Google Shape;680;p40"/>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81" name="Google Shape;681;p40"/>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682" name="Google Shape;682;p40"/>
          <p:cNvPicPr preferRelativeResize="0"/>
          <p:nvPr/>
        </p:nvPicPr>
        <p:blipFill rotWithShape="1">
          <a:blip r:embed="rId2">
            <a:alphaModFix/>
          </a:blip>
          <a:srcRect b="465" l="0" r="0" t="475"/>
          <a:stretch/>
        </p:blipFill>
        <p:spPr>
          <a:xfrm>
            <a:off x="1145750" y="5360928"/>
            <a:ext cx="2094298" cy="1617978"/>
          </a:xfrm>
          <a:prstGeom prst="rect">
            <a:avLst/>
          </a:prstGeom>
          <a:noFill/>
          <a:ln>
            <a:noFill/>
          </a:ln>
        </p:spPr>
      </p:pic>
      <p:pic>
        <p:nvPicPr>
          <p:cNvPr id="683" name="Google Shape;683;p40"/>
          <p:cNvPicPr preferRelativeResize="0"/>
          <p:nvPr/>
        </p:nvPicPr>
        <p:blipFill rotWithShape="1">
          <a:blip r:embed="rId2">
            <a:alphaModFix/>
          </a:blip>
          <a:srcRect b="465" l="0" r="0" t="475"/>
          <a:stretch/>
        </p:blipFill>
        <p:spPr>
          <a:xfrm>
            <a:off x="1145750" y="7203328"/>
            <a:ext cx="2094298" cy="1617978"/>
          </a:xfrm>
          <a:prstGeom prst="rect">
            <a:avLst/>
          </a:prstGeom>
          <a:noFill/>
          <a:ln>
            <a:noFill/>
          </a:ln>
        </p:spPr>
      </p:pic>
      <p:pic>
        <p:nvPicPr>
          <p:cNvPr id="684" name="Google Shape;684;p40"/>
          <p:cNvPicPr preferRelativeResize="0"/>
          <p:nvPr/>
        </p:nvPicPr>
        <p:blipFill rotWithShape="1">
          <a:blip r:embed="rId2">
            <a:alphaModFix/>
          </a:blip>
          <a:srcRect b="465" l="0" r="0" t="475"/>
          <a:stretch/>
        </p:blipFill>
        <p:spPr>
          <a:xfrm>
            <a:off x="1145750" y="9047395"/>
            <a:ext cx="2094298" cy="1617978"/>
          </a:xfrm>
          <a:prstGeom prst="rect">
            <a:avLst/>
          </a:prstGeom>
          <a:noFill/>
          <a:ln>
            <a:noFill/>
          </a:ln>
        </p:spPr>
      </p:pic>
      <p:pic>
        <p:nvPicPr>
          <p:cNvPr id="685" name="Google Shape;685;p40"/>
          <p:cNvPicPr preferRelativeResize="0"/>
          <p:nvPr/>
        </p:nvPicPr>
        <p:blipFill rotWithShape="1">
          <a:blip r:embed="rId2">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686" name="Shape 686"/>
        <p:cNvGrpSpPr/>
        <p:nvPr/>
      </p:nvGrpSpPr>
      <p:grpSpPr>
        <a:xfrm>
          <a:off x="0" y="0"/>
          <a:ext cx="0" cy="0"/>
          <a:chOff x="0" y="0"/>
          <a:chExt cx="0" cy="0"/>
        </a:xfrm>
      </p:grpSpPr>
      <p:sp>
        <p:nvSpPr>
          <p:cNvPr id="687" name="Google Shape;687;p4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8" name="Google Shape;688;p4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89" name="Google Shape;689;p4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90" name="Google Shape;690;p4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91" name="Google Shape;691;p4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92" name="Google Shape;692;p4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93" name="Google Shape;693;p4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4" name="Google Shape;694;p4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5" name="Google Shape;695;p4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6" name="Google Shape;696;p4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7" name="Google Shape;697;p4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8" name="Google Shape;698;p4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9" name="Google Shape;699;p4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00" name="Google Shape;700;p4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1" name="Google Shape;701;p4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2" name="Google Shape;702;p4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3" name="Google Shape;703;p4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4" name="Google Shape;704;p4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05" name="Google Shape;705;p41"/>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06" name="Google Shape;706;p41"/>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707" name="Google Shape;707;p41"/>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08" name="Google Shape;708;p41"/>
          <p:cNvPicPr preferRelativeResize="0"/>
          <p:nvPr/>
        </p:nvPicPr>
        <p:blipFill rotWithShape="1">
          <a:blip r:embed="rId3">
            <a:alphaModFix/>
          </a:blip>
          <a:srcRect b="238" l="0" r="0" t="228"/>
          <a:stretch/>
        </p:blipFill>
        <p:spPr>
          <a:xfrm>
            <a:off x="1145750" y="8109292"/>
            <a:ext cx="1540411" cy="1190090"/>
          </a:xfrm>
          <a:prstGeom prst="rect">
            <a:avLst/>
          </a:prstGeom>
          <a:noFill/>
          <a:ln>
            <a:noFill/>
          </a:ln>
        </p:spPr>
      </p:pic>
      <p:pic>
        <p:nvPicPr>
          <p:cNvPr id="709" name="Google Shape;709;p41"/>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10" name="Google Shape;710;p41"/>
          <p:cNvPicPr preferRelativeResize="0"/>
          <p:nvPr/>
        </p:nvPicPr>
        <p:blipFill rotWithShape="1">
          <a:blip r:embed="rId3">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30" name="Google Shape;30;p6"/>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 name="Google Shape;31;p6"/>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32" name="Google Shape;32;p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33" name="Google Shape;33;p6"/>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 name="Google Shape;34;p6"/>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 name="Google Shape;35;p6"/>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36" name="Google Shape;36;p6"/>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37" name="Google Shape;37;p6"/>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711" name="Shape 711"/>
        <p:cNvGrpSpPr/>
        <p:nvPr/>
      </p:nvGrpSpPr>
      <p:grpSpPr>
        <a:xfrm>
          <a:off x="0" y="0"/>
          <a:ext cx="0" cy="0"/>
          <a:chOff x="0" y="0"/>
          <a:chExt cx="0" cy="0"/>
        </a:xfrm>
      </p:grpSpPr>
      <p:sp>
        <p:nvSpPr>
          <p:cNvPr id="712" name="Google Shape;712;p42"/>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13" name="Google Shape;713;p4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4" name="Google Shape;714;p4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15" name="Google Shape;715;p4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16" name="Google Shape;716;p4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17" name="Google Shape;717;p4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18" name="Google Shape;718;p4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9" name="Google Shape;719;p42"/>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0" name="Google Shape;720;p42"/>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1" name="Google Shape;721;p42"/>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2" name="Google Shape;722;p42"/>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3" name="Google Shape;723;p42"/>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4" name="Google Shape;724;p42"/>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5" name="Google Shape;725;p42"/>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6" name="Google Shape;726;p42"/>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7" name="Google Shape;727;p42"/>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8" name="Google Shape;728;p42"/>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9" name="Google Shape;729;p42"/>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30" name="Google Shape;730;p42"/>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31" name="Google Shape;731;p42"/>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732" name="Google Shape;732;p42"/>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33" name="Google Shape;733;p42"/>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734" name="Google Shape;734;p42"/>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35" name="Google Shape;735;p42"/>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736" name="Shape 736"/>
        <p:cNvGrpSpPr/>
        <p:nvPr/>
      </p:nvGrpSpPr>
      <p:grpSpPr>
        <a:xfrm>
          <a:off x="0" y="0"/>
          <a:ext cx="0" cy="0"/>
          <a:chOff x="0" y="0"/>
          <a:chExt cx="0" cy="0"/>
        </a:xfrm>
      </p:grpSpPr>
      <p:sp>
        <p:nvSpPr>
          <p:cNvPr id="737" name="Google Shape;737;p43"/>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38" name="Google Shape;738;p4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39" name="Google Shape;739;p4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40" name="Google Shape;740;p4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41" name="Google Shape;741;p4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42" name="Google Shape;742;p4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43" name="Google Shape;743;p4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4" name="Google Shape;744;p43"/>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5" name="Google Shape;745;p43"/>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6" name="Google Shape;746;p43"/>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7" name="Google Shape;747;p43"/>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8" name="Google Shape;748;p43"/>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9" name="Google Shape;749;p43"/>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50" name="Google Shape;750;p43"/>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1" name="Google Shape;751;p43"/>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2" name="Google Shape;752;p43"/>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3" name="Google Shape;753;p43"/>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4" name="Google Shape;754;p43"/>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55" name="Google Shape;755;p43"/>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756" name="Google Shape;756;p43"/>
          <p:cNvPicPr preferRelativeResize="0"/>
          <p:nvPr/>
        </p:nvPicPr>
        <p:blipFill rotWithShape="1">
          <a:blip r:embed="rId2">
            <a:alphaModFix/>
          </a:blip>
          <a:srcRect b="1765" l="0" r="0" t="1774"/>
          <a:stretch/>
        </p:blipFill>
        <p:spPr>
          <a:xfrm>
            <a:off x="1145750" y="4930259"/>
            <a:ext cx="1540411" cy="1190400"/>
          </a:xfrm>
          <a:prstGeom prst="rect">
            <a:avLst/>
          </a:prstGeom>
          <a:noFill/>
          <a:ln>
            <a:noFill/>
          </a:ln>
        </p:spPr>
      </p:pic>
      <p:pic>
        <p:nvPicPr>
          <p:cNvPr id="757" name="Google Shape;757;p43"/>
          <p:cNvPicPr preferRelativeResize="0"/>
          <p:nvPr/>
        </p:nvPicPr>
        <p:blipFill rotWithShape="1">
          <a:blip r:embed="rId2">
            <a:alphaModFix/>
          </a:blip>
          <a:srcRect b="1765" l="0" r="0" t="1774"/>
          <a:stretch/>
        </p:blipFill>
        <p:spPr>
          <a:xfrm>
            <a:off x="1145750" y="6506459"/>
            <a:ext cx="1540411" cy="1190400"/>
          </a:xfrm>
          <a:prstGeom prst="rect">
            <a:avLst/>
          </a:prstGeom>
          <a:noFill/>
          <a:ln>
            <a:noFill/>
          </a:ln>
        </p:spPr>
      </p:pic>
      <p:pic>
        <p:nvPicPr>
          <p:cNvPr id="758" name="Google Shape;758;p43"/>
          <p:cNvPicPr preferRelativeResize="0"/>
          <p:nvPr/>
        </p:nvPicPr>
        <p:blipFill rotWithShape="1">
          <a:blip r:embed="rId2">
            <a:alphaModFix/>
          </a:blip>
          <a:srcRect b="1765" l="0" r="0" t="1774"/>
          <a:stretch/>
        </p:blipFill>
        <p:spPr>
          <a:xfrm>
            <a:off x="1145750" y="8109292"/>
            <a:ext cx="1540411" cy="1190400"/>
          </a:xfrm>
          <a:prstGeom prst="rect">
            <a:avLst/>
          </a:prstGeom>
          <a:noFill/>
          <a:ln>
            <a:noFill/>
          </a:ln>
        </p:spPr>
      </p:pic>
      <p:pic>
        <p:nvPicPr>
          <p:cNvPr id="759" name="Google Shape;759;p43"/>
          <p:cNvPicPr preferRelativeResize="0"/>
          <p:nvPr/>
        </p:nvPicPr>
        <p:blipFill rotWithShape="1">
          <a:blip r:embed="rId2">
            <a:alphaModFix/>
          </a:blip>
          <a:srcRect b="1765" l="0" r="0" t="1774"/>
          <a:stretch/>
        </p:blipFill>
        <p:spPr>
          <a:xfrm>
            <a:off x="1145750" y="9658992"/>
            <a:ext cx="1540411" cy="1190400"/>
          </a:xfrm>
          <a:prstGeom prst="rect">
            <a:avLst/>
          </a:prstGeom>
          <a:noFill/>
          <a:ln>
            <a:noFill/>
          </a:ln>
        </p:spPr>
      </p:pic>
      <p:pic>
        <p:nvPicPr>
          <p:cNvPr id="760" name="Google Shape;760;p43"/>
          <p:cNvPicPr preferRelativeResize="0"/>
          <p:nvPr/>
        </p:nvPicPr>
        <p:blipFill rotWithShape="1">
          <a:blip r:embed="rId2">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761" name="Shape 761"/>
        <p:cNvGrpSpPr/>
        <p:nvPr/>
      </p:nvGrpSpPr>
      <p:grpSpPr>
        <a:xfrm>
          <a:off x="0" y="0"/>
          <a:ext cx="0" cy="0"/>
          <a:chOff x="0" y="0"/>
          <a:chExt cx="0" cy="0"/>
        </a:xfrm>
      </p:grpSpPr>
      <p:sp>
        <p:nvSpPr>
          <p:cNvPr id="762" name="Google Shape;762;p44"/>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63" name="Google Shape;763;p4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4" name="Google Shape;764;p4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65" name="Google Shape;765;p4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66" name="Google Shape;766;p4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67" name="Google Shape;767;p4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68" name="Google Shape;768;p4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9" name="Google Shape;769;p44"/>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0" name="Google Shape;770;p44"/>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1" name="Google Shape;771;p44"/>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2" name="Google Shape;772;p44"/>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3" name="Google Shape;773;p44"/>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4" name="Google Shape;774;p44"/>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5" name="Google Shape;775;p44"/>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6" name="Google Shape;776;p44"/>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7" name="Google Shape;777;p44"/>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8" name="Google Shape;778;p44"/>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9" name="Google Shape;779;p44"/>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80" name="Google Shape;780;p44"/>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781" name="Google Shape;781;p44"/>
          <p:cNvPicPr preferRelativeResize="0"/>
          <p:nvPr/>
        </p:nvPicPr>
        <p:blipFill rotWithShape="1">
          <a:blip r:embed="rId2">
            <a:alphaModFix/>
          </a:blip>
          <a:srcRect b="475" l="0" r="0" t="465"/>
          <a:stretch/>
        </p:blipFill>
        <p:spPr>
          <a:xfrm>
            <a:off x="1145750" y="4930259"/>
            <a:ext cx="1540411" cy="1190090"/>
          </a:xfrm>
          <a:prstGeom prst="rect">
            <a:avLst/>
          </a:prstGeom>
          <a:noFill/>
          <a:ln>
            <a:noFill/>
          </a:ln>
        </p:spPr>
      </p:pic>
      <p:pic>
        <p:nvPicPr>
          <p:cNvPr id="782" name="Google Shape;782;p44"/>
          <p:cNvPicPr preferRelativeResize="0"/>
          <p:nvPr/>
        </p:nvPicPr>
        <p:blipFill rotWithShape="1">
          <a:blip r:embed="rId2">
            <a:alphaModFix/>
          </a:blip>
          <a:srcRect b="475" l="0" r="0" t="465"/>
          <a:stretch/>
        </p:blipFill>
        <p:spPr>
          <a:xfrm>
            <a:off x="1145750" y="6506459"/>
            <a:ext cx="1540411" cy="1190090"/>
          </a:xfrm>
          <a:prstGeom prst="rect">
            <a:avLst/>
          </a:prstGeom>
          <a:noFill/>
          <a:ln>
            <a:noFill/>
          </a:ln>
        </p:spPr>
      </p:pic>
      <p:pic>
        <p:nvPicPr>
          <p:cNvPr id="783" name="Google Shape;783;p44"/>
          <p:cNvPicPr preferRelativeResize="0"/>
          <p:nvPr/>
        </p:nvPicPr>
        <p:blipFill rotWithShape="1">
          <a:blip r:embed="rId2">
            <a:alphaModFix/>
          </a:blip>
          <a:srcRect b="475" l="0" r="0" t="465"/>
          <a:stretch/>
        </p:blipFill>
        <p:spPr>
          <a:xfrm>
            <a:off x="1145750" y="8109292"/>
            <a:ext cx="1540411" cy="1190090"/>
          </a:xfrm>
          <a:prstGeom prst="rect">
            <a:avLst/>
          </a:prstGeom>
          <a:noFill/>
          <a:ln>
            <a:noFill/>
          </a:ln>
        </p:spPr>
      </p:pic>
      <p:pic>
        <p:nvPicPr>
          <p:cNvPr id="784" name="Google Shape;784;p44"/>
          <p:cNvPicPr preferRelativeResize="0"/>
          <p:nvPr/>
        </p:nvPicPr>
        <p:blipFill rotWithShape="1">
          <a:blip r:embed="rId2">
            <a:alphaModFix/>
          </a:blip>
          <a:srcRect b="475" l="0" r="0" t="465"/>
          <a:stretch/>
        </p:blipFill>
        <p:spPr>
          <a:xfrm>
            <a:off x="1145750" y="9658992"/>
            <a:ext cx="1540411" cy="1190090"/>
          </a:xfrm>
          <a:prstGeom prst="rect">
            <a:avLst/>
          </a:prstGeom>
          <a:noFill/>
          <a:ln>
            <a:noFill/>
          </a:ln>
        </p:spPr>
      </p:pic>
      <p:pic>
        <p:nvPicPr>
          <p:cNvPr id="785" name="Google Shape;785;p44"/>
          <p:cNvPicPr preferRelativeResize="0"/>
          <p:nvPr/>
        </p:nvPicPr>
        <p:blipFill rotWithShape="1">
          <a:blip r:embed="rId2">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786" name="Shape 786"/>
        <p:cNvGrpSpPr/>
        <p:nvPr/>
      </p:nvGrpSpPr>
      <p:grpSpPr>
        <a:xfrm>
          <a:off x="0" y="0"/>
          <a:ext cx="0" cy="0"/>
          <a:chOff x="0" y="0"/>
          <a:chExt cx="0" cy="0"/>
        </a:xfrm>
      </p:grpSpPr>
      <p:sp>
        <p:nvSpPr>
          <p:cNvPr id="787" name="Google Shape;787;p4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88" name="Google Shape;788;p4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89" name="Google Shape;789;p4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90" name="Google Shape;790;p4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91" name="Google Shape;791;p4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92" name="Google Shape;792;p4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93" name="Google Shape;793;p4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4" name="Google Shape;794;p4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5" name="Google Shape;795;p4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6" name="Google Shape;796;p4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7" name="Google Shape;797;p4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8" name="Google Shape;798;p4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9" name="Google Shape;799;p4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0" name="Google Shape;800;p4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1" name="Google Shape;801;p4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2" name="Google Shape;802;p4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3" name="Google Shape;803;p4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4" name="Google Shape;804;p4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5" name="Google Shape;805;p4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6" name="Google Shape;806;p4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07" name="Google Shape;807;p45"/>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08" name="Google Shape;808;p45"/>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809" name="Google Shape;809;p45"/>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10" name="Google Shape;810;p45"/>
          <p:cNvPicPr preferRelativeResize="0"/>
          <p:nvPr/>
        </p:nvPicPr>
        <p:blipFill rotWithShape="1">
          <a:blip r:embed="rId3">
            <a:alphaModFix/>
          </a:blip>
          <a:srcRect b="1037" l="0" r="0" t="1047"/>
          <a:stretch/>
        </p:blipFill>
        <p:spPr>
          <a:xfrm>
            <a:off x="1145750" y="7347100"/>
            <a:ext cx="1389526" cy="1056315"/>
          </a:xfrm>
          <a:prstGeom prst="rect">
            <a:avLst/>
          </a:prstGeom>
          <a:noFill/>
          <a:ln>
            <a:noFill/>
          </a:ln>
        </p:spPr>
      </p:pic>
      <p:pic>
        <p:nvPicPr>
          <p:cNvPr id="811" name="Google Shape;811;p45"/>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12" name="Google Shape;812;p45"/>
          <p:cNvPicPr preferRelativeResize="0"/>
          <p:nvPr/>
        </p:nvPicPr>
        <p:blipFill rotWithShape="1">
          <a:blip r:embed="rId3">
            <a:alphaModFix/>
          </a:blip>
          <a:srcRect b="1390" l="0" r="0" t="1380"/>
          <a:stretch/>
        </p:blipFill>
        <p:spPr>
          <a:xfrm>
            <a:off x="1145750" y="10119360"/>
            <a:ext cx="1388917" cy="1048513"/>
          </a:xfrm>
          <a:prstGeom prst="rect">
            <a:avLst/>
          </a:prstGeom>
          <a:noFill/>
          <a:ln>
            <a:noFill/>
          </a:ln>
        </p:spPr>
      </p:pic>
      <p:pic>
        <p:nvPicPr>
          <p:cNvPr id="813" name="Google Shape;813;p45"/>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814" name="Shape 814"/>
        <p:cNvGrpSpPr/>
        <p:nvPr/>
      </p:nvGrpSpPr>
      <p:grpSpPr>
        <a:xfrm>
          <a:off x="0" y="0"/>
          <a:ext cx="0" cy="0"/>
          <a:chOff x="0" y="0"/>
          <a:chExt cx="0" cy="0"/>
        </a:xfrm>
      </p:grpSpPr>
      <p:sp>
        <p:nvSpPr>
          <p:cNvPr id="815" name="Google Shape;815;p46"/>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16" name="Google Shape;816;p4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17" name="Google Shape;817;p4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18" name="Google Shape;818;p4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19" name="Google Shape;819;p4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20" name="Google Shape;820;p4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21" name="Google Shape;821;p4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2" name="Google Shape;822;p46"/>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3" name="Google Shape;823;p46"/>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4" name="Google Shape;824;p46"/>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5" name="Google Shape;825;p46"/>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6" name="Google Shape;826;p46"/>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7" name="Google Shape;827;p46"/>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8" name="Google Shape;828;p46"/>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9" name="Google Shape;829;p46"/>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0" name="Google Shape;830;p46"/>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1" name="Google Shape;831;p46"/>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2" name="Google Shape;832;p46"/>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3" name="Google Shape;833;p46"/>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4" name="Google Shape;834;p46"/>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35" name="Google Shape;835;p46"/>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36" name="Google Shape;836;p46"/>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837" name="Google Shape;837;p46"/>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38" name="Google Shape;838;p46"/>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839" name="Google Shape;839;p46"/>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40" name="Google Shape;840;p46"/>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841" name="Google Shape;841;p46"/>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842" name="Shape 842"/>
        <p:cNvGrpSpPr/>
        <p:nvPr/>
      </p:nvGrpSpPr>
      <p:grpSpPr>
        <a:xfrm>
          <a:off x="0" y="0"/>
          <a:ext cx="0" cy="0"/>
          <a:chOff x="0" y="0"/>
          <a:chExt cx="0" cy="0"/>
        </a:xfrm>
      </p:grpSpPr>
      <p:sp>
        <p:nvSpPr>
          <p:cNvPr id="843" name="Google Shape;843;p47"/>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44" name="Google Shape;844;p4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45" name="Google Shape;845;p4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46" name="Google Shape;846;p4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47" name="Google Shape;847;p4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48" name="Google Shape;848;p4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49" name="Google Shape;849;p4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0" name="Google Shape;850;p47"/>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1" name="Google Shape;851;p47"/>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2" name="Google Shape;852;p47"/>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3" name="Google Shape;853;p47"/>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4" name="Google Shape;854;p47"/>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5" name="Google Shape;855;p47"/>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6" name="Google Shape;856;p47"/>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7" name="Google Shape;857;p47"/>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8" name="Google Shape;858;p47"/>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9" name="Google Shape;859;p47"/>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0" name="Google Shape;860;p47"/>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61" name="Google Shape;861;p47"/>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2" name="Google Shape;862;p47"/>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63" name="Google Shape;863;p47"/>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864" name="Google Shape;864;p47"/>
          <p:cNvPicPr preferRelativeResize="0"/>
          <p:nvPr/>
        </p:nvPicPr>
        <p:blipFill rotWithShape="1">
          <a:blip r:embed="rId2">
            <a:alphaModFix/>
          </a:blip>
          <a:srcRect b="2561" l="0" r="0" t="2552"/>
          <a:stretch/>
        </p:blipFill>
        <p:spPr>
          <a:xfrm>
            <a:off x="1145750" y="4559067"/>
            <a:ext cx="1389526" cy="1056315"/>
          </a:xfrm>
          <a:prstGeom prst="rect">
            <a:avLst/>
          </a:prstGeom>
          <a:noFill/>
          <a:ln>
            <a:noFill/>
          </a:ln>
        </p:spPr>
      </p:pic>
      <p:pic>
        <p:nvPicPr>
          <p:cNvPr id="865" name="Google Shape;865;p47"/>
          <p:cNvPicPr preferRelativeResize="0"/>
          <p:nvPr/>
        </p:nvPicPr>
        <p:blipFill rotWithShape="1">
          <a:blip r:embed="rId2">
            <a:alphaModFix/>
          </a:blip>
          <a:srcRect b="2561" l="0" r="0" t="2552"/>
          <a:stretch/>
        </p:blipFill>
        <p:spPr>
          <a:xfrm>
            <a:off x="1145750" y="5881600"/>
            <a:ext cx="1389526" cy="1056315"/>
          </a:xfrm>
          <a:prstGeom prst="rect">
            <a:avLst/>
          </a:prstGeom>
          <a:noFill/>
          <a:ln>
            <a:noFill/>
          </a:ln>
        </p:spPr>
      </p:pic>
      <p:pic>
        <p:nvPicPr>
          <p:cNvPr id="866" name="Google Shape;866;p47"/>
          <p:cNvPicPr preferRelativeResize="0"/>
          <p:nvPr/>
        </p:nvPicPr>
        <p:blipFill rotWithShape="1">
          <a:blip r:embed="rId2">
            <a:alphaModFix/>
          </a:blip>
          <a:srcRect b="2561" l="0" r="0" t="2552"/>
          <a:stretch/>
        </p:blipFill>
        <p:spPr>
          <a:xfrm>
            <a:off x="1145750" y="7347100"/>
            <a:ext cx="1389526" cy="1056315"/>
          </a:xfrm>
          <a:prstGeom prst="rect">
            <a:avLst/>
          </a:prstGeom>
          <a:noFill/>
          <a:ln>
            <a:noFill/>
          </a:ln>
        </p:spPr>
      </p:pic>
      <p:pic>
        <p:nvPicPr>
          <p:cNvPr id="867" name="Google Shape;867;p47"/>
          <p:cNvPicPr preferRelativeResize="0"/>
          <p:nvPr/>
        </p:nvPicPr>
        <p:blipFill rotWithShape="1">
          <a:blip r:embed="rId2">
            <a:alphaModFix/>
          </a:blip>
          <a:srcRect b="2561" l="0" r="0" t="2552"/>
          <a:stretch/>
        </p:blipFill>
        <p:spPr>
          <a:xfrm>
            <a:off x="1145750" y="8740767"/>
            <a:ext cx="1389526" cy="1056315"/>
          </a:xfrm>
          <a:prstGeom prst="rect">
            <a:avLst/>
          </a:prstGeom>
          <a:noFill/>
          <a:ln>
            <a:noFill/>
          </a:ln>
        </p:spPr>
      </p:pic>
      <p:pic>
        <p:nvPicPr>
          <p:cNvPr id="868" name="Google Shape;868;p47"/>
          <p:cNvPicPr preferRelativeResize="0"/>
          <p:nvPr/>
        </p:nvPicPr>
        <p:blipFill rotWithShape="1">
          <a:blip r:embed="rId2">
            <a:alphaModFix/>
          </a:blip>
          <a:srcRect b="2892" l="0" r="0" t="2883"/>
          <a:stretch/>
        </p:blipFill>
        <p:spPr>
          <a:xfrm>
            <a:off x="1145750" y="10119360"/>
            <a:ext cx="1388917" cy="1048512"/>
          </a:xfrm>
          <a:prstGeom prst="rect">
            <a:avLst/>
          </a:prstGeom>
          <a:noFill/>
          <a:ln>
            <a:noFill/>
          </a:ln>
        </p:spPr>
      </p:pic>
      <p:pic>
        <p:nvPicPr>
          <p:cNvPr id="869" name="Google Shape;869;p47"/>
          <p:cNvPicPr preferRelativeResize="0"/>
          <p:nvPr/>
        </p:nvPicPr>
        <p:blipFill rotWithShape="1">
          <a:blip r:embed="rId2">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870" name="Shape 870"/>
        <p:cNvGrpSpPr/>
        <p:nvPr/>
      </p:nvGrpSpPr>
      <p:grpSpPr>
        <a:xfrm>
          <a:off x="0" y="0"/>
          <a:ext cx="0" cy="0"/>
          <a:chOff x="0" y="0"/>
          <a:chExt cx="0" cy="0"/>
        </a:xfrm>
      </p:grpSpPr>
      <p:sp>
        <p:nvSpPr>
          <p:cNvPr id="871" name="Google Shape;871;p48"/>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72" name="Google Shape;872;p4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3" name="Google Shape;873;p4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74" name="Google Shape;874;p4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75" name="Google Shape;875;p4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76" name="Google Shape;876;p4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77" name="Google Shape;877;p4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8" name="Google Shape;878;p48"/>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9" name="Google Shape;879;p48"/>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0" name="Google Shape;880;p48"/>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1" name="Google Shape;881;p48"/>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2" name="Google Shape;882;p48"/>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3" name="Google Shape;883;p48"/>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4" name="Google Shape;884;p48"/>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5" name="Google Shape;885;p48"/>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6" name="Google Shape;886;p48"/>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7" name="Google Shape;887;p48"/>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8" name="Google Shape;888;p48"/>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9" name="Google Shape;889;p48"/>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90" name="Google Shape;890;p48"/>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91" name="Google Shape;891;p48"/>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892" name="Google Shape;892;p48"/>
          <p:cNvPicPr preferRelativeResize="0"/>
          <p:nvPr/>
        </p:nvPicPr>
        <p:blipFill rotWithShape="1">
          <a:blip r:embed="rId2">
            <a:alphaModFix/>
          </a:blip>
          <a:srcRect b="1276" l="0" r="0" t="1276"/>
          <a:stretch/>
        </p:blipFill>
        <p:spPr>
          <a:xfrm>
            <a:off x="1145750" y="4559067"/>
            <a:ext cx="1389526" cy="1056316"/>
          </a:xfrm>
          <a:prstGeom prst="rect">
            <a:avLst/>
          </a:prstGeom>
          <a:noFill/>
          <a:ln>
            <a:noFill/>
          </a:ln>
        </p:spPr>
      </p:pic>
      <p:pic>
        <p:nvPicPr>
          <p:cNvPr id="893" name="Google Shape;893;p48"/>
          <p:cNvPicPr preferRelativeResize="0"/>
          <p:nvPr/>
        </p:nvPicPr>
        <p:blipFill rotWithShape="1">
          <a:blip r:embed="rId2">
            <a:alphaModFix/>
          </a:blip>
          <a:srcRect b="1276" l="0" r="0" t="1276"/>
          <a:stretch/>
        </p:blipFill>
        <p:spPr>
          <a:xfrm>
            <a:off x="1145750" y="5881600"/>
            <a:ext cx="1389526" cy="1056315"/>
          </a:xfrm>
          <a:prstGeom prst="rect">
            <a:avLst/>
          </a:prstGeom>
          <a:noFill/>
          <a:ln>
            <a:noFill/>
          </a:ln>
        </p:spPr>
      </p:pic>
      <p:pic>
        <p:nvPicPr>
          <p:cNvPr id="894" name="Google Shape;894;p48"/>
          <p:cNvPicPr preferRelativeResize="0"/>
          <p:nvPr/>
        </p:nvPicPr>
        <p:blipFill rotWithShape="1">
          <a:blip r:embed="rId2">
            <a:alphaModFix/>
          </a:blip>
          <a:srcRect b="1276" l="0" r="0" t="1276"/>
          <a:stretch/>
        </p:blipFill>
        <p:spPr>
          <a:xfrm>
            <a:off x="1145750" y="7347100"/>
            <a:ext cx="1389526" cy="1056316"/>
          </a:xfrm>
          <a:prstGeom prst="rect">
            <a:avLst/>
          </a:prstGeom>
          <a:noFill/>
          <a:ln>
            <a:noFill/>
          </a:ln>
        </p:spPr>
      </p:pic>
      <p:pic>
        <p:nvPicPr>
          <p:cNvPr id="895" name="Google Shape;895;p48"/>
          <p:cNvPicPr preferRelativeResize="0"/>
          <p:nvPr/>
        </p:nvPicPr>
        <p:blipFill rotWithShape="1">
          <a:blip r:embed="rId2">
            <a:alphaModFix/>
          </a:blip>
          <a:srcRect b="1276" l="0" r="0" t="1276"/>
          <a:stretch/>
        </p:blipFill>
        <p:spPr>
          <a:xfrm>
            <a:off x="1145750" y="8740767"/>
            <a:ext cx="1389526" cy="1056315"/>
          </a:xfrm>
          <a:prstGeom prst="rect">
            <a:avLst/>
          </a:prstGeom>
          <a:noFill/>
          <a:ln>
            <a:noFill/>
          </a:ln>
        </p:spPr>
      </p:pic>
      <p:pic>
        <p:nvPicPr>
          <p:cNvPr id="896" name="Google Shape;896;p48"/>
          <p:cNvPicPr preferRelativeResize="0"/>
          <p:nvPr/>
        </p:nvPicPr>
        <p:blipFill rotWithShape="1">
          <a:blip r:embed="rId2">
            <a:alphaModFix/>
          </a:blip>
          <a:srcRect b="1616" l="0" r="0" t="1616"/>
          <a:stretch/>
        </p:blipFill>
        <p:spPr>
          <a:xfrm>
            <a:off x="1145750" y="10119360"/>
            <a:ext cx="1388917" cy="1048512"/>
          </a:xfrm>
          <a:prstGeom prst="rect">
            <a:avLst/>
          </a:prstGeom>
          <a:noFill/>
          <a:ln>
            <a:noFill/>
          </a:ln>
        </p:spPr>
      </p:pic>
      <p:pic>
        <p:nvPicPr>
          <p:cNvPr id="897" name="Google Shape;897;p48"/>
          <p:cNvPicPr preferRelativeResize="0"/>
          <p:nvPr/>
        </p:nvPicPr>
        <p:blipFill rotWithShape="1">
          <a:blip r:embed="rId2">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898" name="Shape 898"/>
        <p:cNvGrpSpPr/>
        <p:nvPr/>
      </p:nvGrpSpPr>
      <p:grpSpPr>
        <a:xfrm>
          <a:off x="0" y="0"/>
          <a:ext cx="0" cy="0"/>
          <a:chOff x="0" y="0"/>
          <a:chExt cx="0" cy="0"/>
        </a:xfrm>
      </p:grpSpPr>
      <p:sp>
        <p:nvSpPr>
          <p:cNvPr id="899" name="Google Shape;899;p4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0" name="Google Shape;900;p4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01" name="Google Shape;901;p4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03" name="Google Shape;903;p4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5" name="Google Shape;905;p4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6" name="Google Shape;906;p4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7" name="Google Shape;907;p4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8" name="Google Shape;908;p4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9" name="Google Shape;909;p4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0" name="Google Shape;910;p4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1" name="Google Shape;911;p4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2" name="Google Shape;912;p4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3" name="Google Shape;913;p4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4" name="Google Shape;914;p4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5" name="Google Shape;915;p4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6" name="Google Shape;916;p4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7" name="Google Shape;917;p4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8" name="Google Shape;918;p49"/>
          <p:cNvSpPr txBox="1"/>
          <p:nvPr>
            <p:ph idx="9" type="subTitle"/>
          </p:nvPr>
        </p:nvSpPr>
        <p:spPr>
          <a:xfrm>
            <a:off x="0" y="3357333"/>
            <a:ext cx="229155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9" name="Google Shape;919;p4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20" name="Google Shape;920;p4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21" name="Google Shape;921;p49"/>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22" name="Google Shape;922;p49"/>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923" name="Google Shape;923;p49"/>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24" name="Google Shape;924;p49"/>
          <p:cNvPicPr preferRelativeResize="0"/>
          <p:nvPr/>
        </p:nvPicPr>
        <p:blipFill rotWithShape="1">
          <a:blip r:embed="rId3">
            <a:alphaModFix/>
          </a:blip>
          <a:srcRect b="1037" l="0" r="0" t="1047"/>
          <a:stretch/>
        </p:blipFill>
        <p:spPr>
          <a:xfrm>
            <a:off x="1145750" y="6872808"/>
            <a:ext cx="1267637" cy="963655"/>
          </a:xfrm>
          <a:prstGeom prst="rect">
            <a:avLst/>
          </a:prstGeom>
          <a:noFill/>
          <a:ln>
            <a:noFill/>
          </a:ln>
        </p:spPr>
      </p:pic>
      <p:pic>
        <p:nvPicPr>
          <p:cNvPr id="925" name="Google Shape;925;p49"/>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26" name="Google Shape;926;p49"/>
          <p:cNvPicPr preferRelativeResize="0"/>
          <p:nvPr/>
        </p:nvPicPr>
        <p:blipFill rotWithShape="1">
          <a:blip r:embed="rId3">
            <a:alphaModFix/>
          </a:blip>
          <a:srcRect b="1037" l="0" r="0" t="1047"/>
          <a:stretch/>
        </p:blipFill>
        <p:spPr>
          <a:xfrm>
            <a:off x="1145750" y="9168384"/>
            <a:ext cx="1267637" cy="963655"/>
          </a:xfrm>
          <a:prstGeom prst="rect">
            <a:avLst/>
          </a:prstGeom>
          <a:noFill/>
          <a:ln>
            <a:noFill/>
          </a:ln>
        </p:spPr>
      </p:pic>
      <p:pic>
        <p:nvPicPr>
          <p:cNvPr id="927" name="Google Shape;927;p49"/>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28" name="Google Shape;928;p49"/>
          <p:cNvPicPr preferRelativeResize="0"/>
          <p:nvPr/>
        </p:nvPicPr>
        <p:blipFill rotWithShape="1">
          <a:blip r:embed="rId3">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929" name="Shape 929"/>
        <p:cNvGrpSpPr/>
        <p:nvPr/>
      </p:nvGrpSpPr>
      <p:grpSpPr>
        <a:xfrm>
          <a:off x="0" y="0"/>
          <a:ext cx="0" cy="0"/>
          <a:chOff x="0" y="0"/>
          <a:chExt cx="0" cy="0"/>
        </a:xfrm>
      </p:grpSpPr>
      <p:sp>
        <p:nvSpPr>
          <p:cNvPr id="930" name="Google Shape;930;p5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1" name="Google Shape;931;p5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32" name="Google Shape;932;p5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5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4" name="Google Shape;934;p5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5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6" name="Google Shape;936;p50"/>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7" name="Google Shape;937;p50"/>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8" name="Google Shape;938;p50"/>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9" name="Google Shape;939;p50"/>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0" name="Google Shape;940;p50"/>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1" name="Google Shape;941;p50"/>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2" name="Google Shape;942;p50"/>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3" name="Google Shape;943;p50"/>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4" name="Google Shape;944;p50"/>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5" name="Google Shape;945;p50"/>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6" name="Google Shape;946;p50"/>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7" name="Google Shape;947;p50"/>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8" name="Google Shape;948;p50"/>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9" name="Google Shape;949;p50"/>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0" name="Google Shape;950;p50"/>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51" name="Google Shape;951;p50"/>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52" name="Google Shape;952;p50"/>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53" name="Google Shape;953;p50"/>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954" name="Google Shape;954;p50"/>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55" name="Google Shape;955;p50"/>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956" name="Google Shape;956;p50"/>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57" name="Google Shape;957;p50"/>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958" name="Google Shape;958;p50"/>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59" name="Google Shape;959;p50"/>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960" name="Shape 960"/>
        <p:cNvGrpSpPr/>
        <p:nvPr/>
      </p:nvGrpSpPr>
      <p:grpSpPr>
        <a:xfrm>
          <a:off x="0" y="0"/>
          <a:ext cx="0" cy="0"/>
          <a:chOff x="0" y="0"/>
          <a:chExt cx="0" cy="0"/>
        </a:xfrm>
      </p:grpSpPr>
      <p:sp>
        <p:nvSpPr>
          <p:cNvPr id="961" name="Google Shape;961;p5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2" name="Google Shape;962;p5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63" name="Google Shape;963;p5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5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65" name="Google Shape;965;p5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5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7" name="Google Shape;967;p51"/>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68" name="Google Shape;968;p51"/>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9" name="Google Shape;969;p51"/>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0" name="Google Shape;970;p51"/>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1" name="Google Shape;971;p51"/>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2" name="Google Shape;972;p51"/>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3" name="Google Shape;973;p51"/>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4" name="Google Shape;974;p51"/>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5" name="Google Shape;975;p51"/>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6" name="Google Shape;976;p51"/>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7" name="Google Shape;977;p51"/>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8" name="Google Shape;978;p51"/>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9" name="Google Shape;979;p51"/>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0" name="Google Shape;980;p51"/>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81" name="Google Shape;981;p51"/>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2" name="Google Shape;982;p51"/>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83" name="Google Shape;983;p51"/>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984" name="Google Shape;984;p51"/>
          <p:cNvPicPr preferRelativeResize="0"/>
          <p:nvPr/>
        </p:nvPicPr>
        <p:blipFill rotWithShape="1">
          <a:blip r:embed="rId2">
            <a:alphaModFix/>
          </a:blip>
          <a:srcRect b="2561" l="0" r="0" t="2552"/>
          <a:stretch/>
        </p:blipFill>
        <p:spPr>
          <a:xfrm>
            <a:off x="1145750" y="4559808"/>
            <a:ext cx="1267638" cy="963655"/>
          </a:xfrm>
          <a:prstGeom prst="rect">
            <a:avLst/>
          </a:prstGeom>
          <a:noFill/>
          <a:ln>
            <a:noFill/>
          </a:ln>
        </p:spPr>
      </p:pic>
      <p:pic>
        <p:nvPicPr>
          <p:cNvPr id="985" name="Google Shape;985;p51"/>
          <p:cNvPicPr preferRelativeResize="0"/>
          <p:nvPr/>
        </p:nvPicPr>
        <p:blipFill rotWithShape="1">
          <a:blip r:embed="rId2">
            <a:alphaModFix/>
          </a:blip>
          <a:srcRect b="2561" l="0" r="0" t="2552"/>
          <a:stretch/>
        </p:blipFill>
        <p:spPr>
          <a:xfrm>
            <a:off x="1145750" y="5677992"/>
            <a:ext cx="1267638" cy="963655"/>
          </a:xfrm>
          <a:prstGeom prst="rect">
            <a:avLst/>
          </a:prstGeom>
          <a:noFill/>
          <a:ln>
            <a:noFill/>
          </a:ln>
        </p:spPr>
      </p:pic>
      <p:pic>
        <p:nvPicPr>
          <p:cNvPr id="986" name="Google Shape;986;p51"/>
          <p:cNvPicPr preferRelativeResize="0"/>
          <p:nvPr/>
        </p:nvPicPr>
        <p:blipFill rotWithShape="1">
          <a:blip r:embed="rId2">
            <a:alphaModFix/>
          </a:blip>
          <a:srcRect b="2561" l="0" r="0" t="2552"/>
          <a:stretch/>
        </p:blipFill>
        <p:spPr>
          <a:xfrm>
            <a:off x="1145750" y="6872808"/>
            <a:ext cx="1267638" cy="963655"/>
          </a:xfrm>
          <a:prstGeom prst="rect">
            <a:avLst/>
          </a:prstGeom>
          <a:noFill/>
          <a:ln>
            <a:noFill/>
          </a:ln>
        </p:spPr>
      </p:pic>
      <p:pic>
        <p:nvPicPr>
          <p:cNvPr id="987" name="Google Shape;987;p51"/>
          <p:cNvPicPr preferRelativeResize="0"/>
          <p:nvPr/>
        </p:nvPicPr>
        <p:blipFill rotWithShape="1">
          <a:blip r:embed="rId2">
            <a:alphaModFix/>
          </a:blip>
          <a:srcRect b="2561" l="0" r="0" t="2552"/>
          <a:stretch/>
        </p:blipFill>
        <p:spPr>
          <a:xfrm>
            <a:off x="1145750" y="7997952"/>
            <a:ext cx="1267638" cy="963655"/>
          </a:xfrm>
          <a:prstGeom prst="rect">
            <a:avLst/>
          </a:prstGeom>
          <a:noFill/>
          <a:ln>
            <a:noFill/>
          </a:ln>
        </p:spPr>
      </p:pic>
      <p:pic>
        <p:nvPicPr>
          <p:cNvPr id="988" name="Google Shape;988;p51"/>
          <p:cNvPicPr preferRelativeResize="0"/>
          <p:nvPr/>
        </p:nvPicPr>
        <p:blipFill rotWithShape="1">
          <a:blip r:embed="rId2">
            <a:alphaModFix/>
          </a:blip>
          <a:srcRect b="2561" l="0" r="0" t="2552"/>
          <a:stretch/>
        </p:blipFill>
        <p:spPr>
          <a:xfrm>
            <a:off x="1145750" y="9168384"/>
            <a:ext cx="1267638" cy="963655"/>
          </a:xfrm>
          <a:prstGeom prst="rect">
            <a:avLst/>
          </a:prstGeom>
          <a:noFill/>
          <a:ln>
            <a:noFill/>
          </a:ln>
        </p:spPr>
      </p:pic>
      <p:pic>
        <p:nvPicPr>
          <p:cNvPr id="989" name="Google Shape;989;p51"/>
          <p:cNvPicPr preferRelativeResize="0"/>
          <p:nvPr/>
        </p:nvPicPr>
        <p:blipFill rotWithShape="1">
          <a:blip r:embed="rId2">
            <a:alphaModFix/>
          </a:blip>
          <a:srcRect b="2561" l="0" r="0" t="2552"/>
          <a:stretch/>
        </p:blipFill>
        <p:spPr>
          <a:xfrm>
            <a:off x="1145750" y="10338816"/>
            <a:ext cx="1267638" cy="963655"/>
          </a:xfrm>
          <a:prstGeom prst="rect">
            <a:avLst/>
          </a:prstGeom>
          <a:noFill/>
          <a:ln>
            <a:noFill/>
          </a:ln>
        </p:spPr>
      </p:pic>
      <p:pic>
        <p:nvPicPr>
          <p:cNvPr id="990" name="Google Shape;990;p51"/>
          <p:cNvPicPr preferRelativeResize="0"/>
          <p:nvPr/>
        </p:nvPicPr>
        <p:blipFill rotWithShape="1">
          <a:blip r:embed="rId2">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38"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40" name="Google Shape;40;p7"/>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1" name="Google Shape;41;p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a:t>
            </a:r>
            <a:endParaRPr sz="4800">
              <a:solidFill>
                <a:srgbClr val="FFFFFF"/>
              </a:solidFill>
              <a:latin typeface="Roboto Medium"/>
              <a:ea typeface="Roboto Medium"/>
              <a:cs typeface="Roboto Medium"/>
              <a:sym typeface="Roboto Medium"/>
            </a:endParaRPr>
          </a:p>
        </p:txBody>
      </p:sp>
      <p:pic>
        <p:nvPicPr>
          <p:cNvPr id="42" name="Google Shape;42;p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43" name="Google Shape;43;p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 name="Google Shape;44;p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 name="Google Shape;45;p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46" name="Google Shape;46;p7"/>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47" name="Google Shape;47;p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991" name="Shape 991"/>
        <p:cNvGrpSpPr/>
        <p:nvPr/>
      </p:nvGrpSpPr>
      <p:grpSpPr>
        <a:xfrm>
          <a:off x="0" y="0"/>
          <a:ext cx="0" cy="0"/>
          <a:chOff x="0" y="0"/>
          <a:chExt cx="0" cy="0"/>
        </a:xfrm>
      </p:grpSpPr>
      <p:sp>
        <p:nvSpPr>
          <p:cNvPr id="992" name="Google Shape;992;p5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3" name="Google Shape;993;p5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94" name="Google Shape;994;p5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95" name="Google Shape;995;p5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96" name="Google Shape;996;p5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97" name="Google Shape;997;p5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8" name="Google Shape;998;p52"/>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99" name="Google Shape;999;p52"/>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0" name="Google Shape;1000;p52"/>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1" name="Google Shape;1001;p52"/>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2" name="Google Shape;1002;p52"/>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3" name="Google Shape;1003;p52"/>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4" name="Google Shape;1004;p52"/>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5" name="Google Shape;1005;p52"/>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6" name="Google Shape;1006;p52"/>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7" name="Google Shape;1007;p52"/>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8" name="Google Shape;1008;p52"/>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9" name="Google Shape;1009;p52"/>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0" name="Google Shape;1010;p52"/>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1" name="Google Shape;1011;p52"/>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2" name="Google Shape;1012;p52"/>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3" name="Google Shape;1013;p52"/>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14" name="Google Shape;1014;p52"/>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1015" name="Google Shape;1015;p52"/>
          <p:cNvPicPr preferRelativeResize="0"/>
          <p:nvPr/>
        </p:nvPicPr>
        <p:blipFill rotWithShape="1">
          <a:blip r:embed="rId2">
            <a:alphaModFix/>
          </a:blip>
          <a:srcRect b="1276" l="0" r="0" t="1276"/>
          <a:stretch/>
        </p:blipFill>
        <p:spPr>
          <a:xfrm>
            <a:off x="1145750" y="4559808"/>
            <a:ext cx="1267638" cy="963655"/>
          </a:xfrm>
          <a:prstGeom prst="rect">
            <a:avLst/>
          </a:prstGeom>
          <a:noFill/>
          <a:ln>
            <a:noFill/>
          </a:ln>
        </p:spPr>
      </p:pic>
      <p:pic>
        <p:nvPicPr>
          <p:cNvPr id="1016" name="Google Shape;1016;p52"/>
          <p:cNvPicPr preferRelativeResize="0"/>
          <p:nvPr/>
        </p:nvPicPr>
        <p:blipFill rotWithShape="1">
          <a:blip r:embed="rId2">
            <a:alphaModFix/>
          </a:blip>
          <a:srcRect b="1276" l="0" r="0" t="1276"/>
          <a:stretch/>
        </p:blipFill>
        <p:spPr>
          <a:xfrm>
            <a:off x="1145750" y="5677992"/>
            <a:ext cx="1267638" cy="963655"/>
          </a:xfrm>
          <a:prstGeom prst="rect">
            <a:avLst/>
          </a:prstGeom>
          <a:noFill/>
          <a:ln>
            <a:noFill/>
          </a:ln>
        </p:spPr>
      </p:pic>
      <p:pic>
        <p:nvPicPr>
          <p:cNvPr id="1017" name="Google Shape;1017;p52"/>
          <p:cNvPicPr preferRelativeResize="0"/>
          <p:nvPr/>
        </p:nvPicPr>
        <p:blipFill rotWithShape="1">
          <a:blip r:embed="rId2">
            <a:alphaModFix/>
          </a:blip>
          <a:srcRect b="1276" l="0" r="0" t="1276"/>
          <a:stretch/>
        </p:blipFill>
        <p:spPr>
          <a:xfrm>
            <a:off x="1145750" y="6872808"/>
            <a:ext cx="1267638" cy="963655"/>
          </a:xfrm>
          <a:prstGeom prst="rect">
            <a:avLst/>
          </a:prstGeom>
          <a:noFill/>
          <a:ln>
            <a:noFill/>
          </a:ln>
        </p:spPr>
      </p:pic>
      <p:pic>
        <p:nvPicPr>
          <p:cNvPr id="1018" name="Google Shape;1018;p52"/>
          <p:cNvPicPr preferRelativeResize="0"/>
          <p:nvPr/>
        </p:nvPicPr>
        <p:blipFill rotWithShape="1">
          <a:blip r:embed="rId2">
            <a:alphaModFix/>
          </a:blip>
          <a:srcRect b="1276" l="0" r="0" t="1276"/>
          <a:stretch/>
        </p:blipFill>
        <p:spPr>
          <a:xfrm>
            <a:off x="1145750" y="7997952"/>
            <a:ext cx="1267638" cy="963655"/>
          </a:xfrm>
          <a:prstGeom prst="rect">
            <a:avLst/>
          </a:prstGeom>
          <a:noFill/>
          <a:ln>
            <a:noFill/>
          </a:ln>
        </p:spPr>
      </p:pic>
      <p:pic>
        <p:nvPicPr>
          <p:cNvPr id="1019" name="Google Shape;1019;p52"/>
          <p:cNvPicPr preferRelativeResize="0"/>
          <p:nvPr/>
        </p:nvPicPr>
        <p:blipFill rotWithShape="1">
          <a:blip r:embed="rId2">
            <a:alphaModFix/>
          </a:blip>
          <a:srcRect b="1276" l="0" r="0" t="1276"/>
          <a:stretch/>
        </p:blipFill>
        <p:spPr>
          <a:xfrm>
            <a:off x="1145750" y="9168384"/>
            <a:ext cx="1267638" cy="963655"/>
          </a:xfrm>
          <a:prstGeom prst="rect">
            <a:avLst/>
          </a:prstGeom>
          <a:noFill/>
          <a:ln>
            <a:noFill/>
          </a:ln>
        </p:spPr>
      </p:pic>
      <p:pic>
        <p:nvPicPr>
          <p:cNvPr id="1020" name="Google Shape;1020;p52"/>
          <p:cNvPicPr preferRelativeResize="0"/>
          <p:nvPr/>
        </p:nvPicPr>
        <p:blipFill rotWithShape="1">
          <a:blip r:embed="rId2">
            <a:alphaModFix/>
          </a:blip>
          <a:srcRect b="1276" l="0" r="0" t="1276"/>
          <a:stretch/>
        </p:blipFill>
        <p:spPr>
          <a:xfrm>
            <a:off x="1145750" y="10338816"/>
            <a:ext cx="1267638" cy="963655"/>
          </a:xfrm>
          <a:prstGeom prst="rect">
            <a:avLst/>
          </a:prstGeom>
          <a:noFill/>
          <a:ln>
            <a:noFill/>
          </a:ln>
        </p:spPr>
      </p:pic>
      <p:pic>
        <p:nvPicPr>
          <p:cNvPr id="1021" name="Google Shape;1021;p52"/>
          <p:cNvPicPr preferRelativeResize="0"/>
          <p:nvPr/>
        </p:nvPicPr>
        <p:blipFill rotWithShape="1">
          <a:blip r:embed="rId2">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022"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024" name="Google Shape;1024;p5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25" name="Shape 1025"/>
        <p:cNvGrpSpPr/>
        <p:nvPr/>
      </p:nvGrpSpPr>
      <p:grpSpPr>
        <a:xfrm>
          <a:off x="0" y="0"/>
          <a:ext cx="0" cy="0"/>
          <a:chOff x="0" y="0"/>
          <a:chExt cx="0" cy="0"/>
        </a:xfrm>
      </p:grpSpPr>
      <p:pic>
        <p:nvPicPr>
          <p:cNvPr id="1026" name="Google Shape;1026;p5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27" name="Google Shape;1027;p5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28" name="Google Shape;1028;p5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9" name="Google Shape;1029;p54"/>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1030" name="Google Shape;1030;p54"/>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1031" name="Shape 1031"/>
        <p:cNvGrpSpPr/>
        <p:nvPr/>
      </p:nvGrpSpPr>
      <p:grpSpPr>
        <a:xfrm>
          <a:off x="0" y="0"/>
          <a:ext cx="0" cy="0"/>
          <a:chOff x="0" y="0"/>
          <a:chExt cx="0" cy="0"/>
        </a:xfrm>
      </p:grpSpPr>
      <p:pic>
        <p:nvPicPr>
          <p:cNvPr id="1032" name="Google Shape;1032;p55"/>
          <p:cNvPicPr preferRelativeResize="0"/>
          <p:nvPr/>
        </p:nvPicPr>
        <p:blipFill>
          <a:blip r:embed="rId2">
            <a:alphaModFix/>
          </a:blip>
          <a:stretch>
            <a:fillRect/>
          </a:stretch>
        </p:blipFill>
        <p:spPr>
          <a:xfrm>
            <a:off x="0" y="0"/>
            <a:ext cx="24377573" cy="13712428"/>
          </a:xfrm>
          <a:prstGeom prst="rect">
            <a:avLst/>
          </a:prstGeom>
          <a:noFill/>
          <a:ln>
            <a:noFill/>
          </a:ln>
        </p:spPr>
      </p:pic>
      <p:sp>
        <p:nvSpPr>
          <p:cNvPr id="1033" name="Google Shape;1033;p55"/>
          <p:cNvSpPr txBox="1"/>
          <p:nvPr/>
        </p:nvSpPr>
        <p:spPr>
          <a:xfrm>
            <a:off x="-67" y="25194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4" name="Google Shape;1034;p55"/>
          <p:cNvCxnSpPr/>
          <p:nvPr/>
        </p:nvCxnSpPr>
        <p:spPr>
          <a:xfrm>
            <a:off x="6146399" y="53384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35" name="Google Shape;1035;p5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036" name="Shape 1036"/>
        <p:cNvGrpSpPr/>
        <p:nvPr/>
      </p:nvGrpSpPr>
      <p:grpSpPr>
        <a:xfrm>
          <a:off x="0" y="0"/>
          <a:ext cx="0" cy="0"/>
          <a:chOff x="0" y="0"/>
          <a:chExt cx="0" cy="0"/>
        </a:xfrm>
      </p:grpSpPr>
      <p:pic>
        <p:nvPicPr>
          <p:cNvPr id="1037" name="Google Shape;1037;p56"/>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1038" name="Google Shape;1038;p56"/>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9" name="Google Shape;1039;p56"/>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40" name="Google Shape;1040;p5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041" name="Shape 1041"/>
        <p:cNvGrpSpPr/>
        <p:nvPr/>
      </p:nvGrpSpPr>
      <p:grpSpPr>
        <a:xfrm>
          <a:off x="0" y="0"/>
          <a:ext cx="0" cy="0"/>
          <a:chOff x="0" y="0"/>
          <a:chExt cx="0" cy="0"/>
        </a:xfrm>
      </p:grpSpPr>
      <p:pic>
        <p:nvPicPr>
          <p:cNvPr id="1042" name="Google Shape;1042;p57"/>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43" name="Google Shape;1043;p5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44" name="Google Shape;1044;p57"/>
          <p:cNvSpPr txBox="1"/>
          <p:nvPr>
            <p:ph type="title"/>
          </p:nvPr>
        </p:nvSpPr>
        <p:spPr>
          <a:xfrm>
            <a:off x="9446339" y="7111733"/>
            <a:ext cx="148353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045" name="Google Shape;1045;p57"/>
          <p:cNvSpPr txBox="1"/>
          <p:nvPr/>
        </p:nvSpPr>
        <p:spPr>
          <a:xfrm>
            <a:off x="9446139" y="55688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46" name="Google Shape;1046;p57"/>
          <p:cNvCxnSpPr/>
          <p:nvPr/>
        </p:nvCxnSpPr>
        <p:spPr>
          <a:xfrm>
            <a:off x="12515940" y="7111733"/>
            <a:ext cx="8696100" cy="0"/>
          </a:xfrm>
          <a:prstGeom prst="straightConnector1">
            <a:avLst/>
          </a:prstGeom>
          <a:noFill/>
          <a:ln cap="flat" cmpd="sng" w="9525">
            <a:solidFill>
              <a:srgbClr val="000000"/>
            </a:solidFill>
            <a:prstDash val="solid"/>
            <a:round/>
            <a:headEnd len="med" w="med" type="none"/>
            <a:tailEnd len="med" w="med" type="none"/>
          </a:ln>
        </p:spPr>
      </p:cxnSp>
      <p:sp>
        <p:nvSpPr>
          <p:cNvPr id="1047" name="Google Shape;1047;p57"/>
          <p:cNvSpPr/>
          <p:nvPr/>
        </p:nvSpPr>
        <p:spPr>
          <a:xfrm>
            <a:off x="15515358" y="23824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48" name="Google Shape;1048;p57"/>
          <p:cNvSpPr/>
          <p:nvPr/>
        </p:nvSpPr>
        <p:spPr>
          <a:xfrm flipH="1" rot="-5400000">
            <a:off x="16342144" y="30922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5950">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049" name="Shape 1049"/>
        <p:cNvGrpSpPr/>
        <p:nvPr/>
      </p:nvGrpSpPr>
      <p:grpSpPr>
        <a:xfrm>
          <a:off x="0" y="0"/>
          <a:ext cx="0" cy="0"/>
          <a:chOff x="0" y="0"/>
          <a:chExt cx="0" cy="0"/>
        </a:xfrm>
      </p:grpSpPr>
      <p:pic>
        <p:nvPicPr>
          <p:cNvPr id="1050" name="Google Shape;1050;p58"/>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51" name="Google Shape;1051;p5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FFFFFF"/>
                </a:solidFill>
              </a:defRPr>
            </a:lvl1pPr>
            <a:lvl2pPr lvl="1" rtl="0">
              <a:buNone/>
              <a:defRPr sz="1600">
                <a:solidFill>
                  <a:srgbClr val="FFFFFF"/>
                </a:solidFill>
              </a:defRPr>
            </a:lvl2pPr>
            <a:lvl3pPr lvl="2" rtl="0">
              <a:buNone/>
              <a:defRPr sz="1600">
                <a:solidFill>
                  <a:srgbClr val="FFFFFF"/>
                </a:solidFill>
              </a:defRPr>
            </a:lvl3pPr>
            <a:lvl4pPr lvl="3" rtl="0">
              <a:buNone/>
              <a:defRPr sz="1600">
                <a:solidFill>
                  <a:srgbClr val="FFFFFF"/>
                </a:solidFill>
              </a:defRPr>
            </a:lvl4pPr>
            <a:lvl5pPr lvl="4" rtl="0">
              <a:buNone/>
              <a:defRPr sz="1600">
                <a:solidFill>
                  <a:srgbClr val="FFFFFF"/>
                </a:solidFill>
              </a:defRPr>
            </a:lvl5pPr>
            <a:lvl6pPr lvl="5" rtl="0">
              <a:buNone/>
              <a:defRPr sz="1600">
                <a:solidFill>
                  <a:srgbClr val="FFFFFF"/>
                </a:solidFill>
              </a:defRPr>
            </a:lvl6pPr>
            <a:lvl7pPr lvl="6" rtl="0">
              <a:buNone/>
              <a:defRPr sz="1600">
                <a:solidFill>
                  <a:srgbClr val="FFFFFF"/>
                </a:solidFill>
              </a:defRPr>
            </a:lvl7pPr>
            <a:lvl8pPr lvl="7" rtl="0">
              <a:buNone/>
              <a:defRPr sz="1600">
                <a:solidFill>
                  <a:srgbClr val="FFFFFF"/>
                </a:solidFill>
              </a:defRPr>
            </a:lvl8pPr>
            <a:lvl9pPr lvl="8" rtl="0">
              <a:buNone/>
              <a:defRPr sz="16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052" name="Google Shape;1052;p58"/>
          <p:cNvSpPr txBox="1"/>
          <p:nvPr/>
        </p:nvSpPr>
        <p:spPr>
          <a:xfrm>
            <a:off x="4570609" y="57720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53" name="Google Shape;1053;p58"/>
          <p:cNvCxnSpPr/>
          <p:nvPr/>
        </p:nvCxnSpPr>
        <p:spPr>
          <a:xfrm>
            <a:off x="7640410" y="7314933"/>
            <a:ext cx="8696100" cy="0"/>
          </a:xfrm>
          <a:prstGeom prst="straightConnector1">
            <a:avLst/>
          </a:prstGeom>
          <a:noFill/>
          <a:ln cap="flat" cmpd="sng" w="9525">
            <a:solidFill>
              <a:srgbClr val="000000"/>
            </a:solidFill>
            <a:prstDash val="solid"/>
            <a:round/>
            <a:headEnd len="med" w="med" type="none"/>
            <a:tailEnd len="med" w="med" type="none"/>
          </a:ln>
        </p:spPr>
      </p:cxnSp>
      <p:sp>
        <p:nvSpPr>
          <p:cNvPr id="1054" name="Google Shape;1054;p58"/>
          <p:cNvSpPr/>
          <p:nvPr/>
        </p:nvSpPr>
        <p:spPr>
          <a:xfrm>
            <a:off x="10639828" y="25856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5" name="Google Shape;1055;p58"/>
          <p:cNvSpPr/>
          <p:nvPr/>
        </p:nvSpPr>
        <p:spPr>
          <a:xfrm flipH="1" rot="-5400000">
            <a:off x="11466614" y="32954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6" name="Google Shape;1056;p58"/>
          <p:cNvSpPr txBox="1"/>
          <p:nvPr>
            <p:ph type="title"/>
          </p:nvPr>
        </p:nvSpPr>
        <p:spPr>
          <a:xfrm>
            <a:off x="3425574" y="7483400"/>
            <a:ext cx="174579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1057" name="Shape 1057"/>
        <p:cNvGrpSpPr/>
        <p:nvPr/>
      </p:nvGrpSpPr>
      <p:grpSpPr>
        <a:xfrm>
          <a:off x="0" y="0"/>
          <a:ext cx="0" cy="0"/>
          <a:chOff x="0" y="0"/>
          <a:chExt cx="0" cy="0"/>
        </a:xfrm>
      </p:grpSpPr>
      <p:pic>
        <p:nvPicPr>
          <p:cNvPr id="1058" name="Google Shape;1058;p59"/>
          <p:cNvPicPr preferRelativeResize="0"/>
          <p:nvPr/>
        </p:nvPicPr>
        <p:blipFill>
          <a:blip r:embed="rId2">
            <a:alphaModFix/>
          </a:blip>
          <a:stretch>
            <a:fillRect/>
          </a:stretch>
        </p:blipFill>
        <p:spPr>
          <a:xfrm>
            <a:off x="0" y="0"/>
            <a:ext cx="24377674" cy="13712428"/>
          </a:xfrm>
          <a:prstGeom prst="rect">
            <a:avLst/>
          </a:prstGeom>
          <a:noFill/>
          <a:ln>
            <a:noFill/>
          </a:ln>
        </p:spPr>
      </p:pic>
      <p:sp>
        <p:nvSpPr>
          <p:cNvPr id="1059" name="Google Shape;1059;p59"/>
          <p:cNvSpPr txBox="1"/>
          <p:nvPr/>
        </p:nvSpPr>
        <p:spPr>
          <a:xfrm>
            <a:off x="0" y="574200"/>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25600">
                <a:solidFill>
                  <a:srgbClr val="1155CC"/>
                </a:solidFill>
                <a:latin typeface="Amatic SC"/>
                <a:ea typeface="Amatic SC"/>
                <a:cs typeface="Amatic SC"/>
                <a:sym typeface="Amatic SC"/>
              </a:rPr>
              <a:t>Peer Review</a:t>
            </a:r>
            <a:endParaRPr sz="25600">
              <a:solidFill>
                <a:srgbClr val="1155CC"/>
              </a:solidFill>
              <a:latin typeface="Amatic SC"/>
              <a:ea typeface="Amatic SC"/>
              <a:cs typeface="Amatic SC"/>
              <a:sym typeface="Amatic SC"/>
            </a:endParaRPr>
          </a:p>
        </p:txBody>
      </p:sp>
      <p:sp>
        <p:nvSpPr>
          <p:cNvPr id="1060" name="Google Shape;1060;p5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061" name="Shape 1061"/>
        <p:cNvGrpSpPr/>
        <p:nvPr/>
      </p:nvGrpSpPr>
      <p:grpSpPr>
        <a:xfrm>
          <a:off x="0" y="0"/>
          <a:ext cx="0" cy="0"/>
          <a:chOff x="0" y="0"/>
          <a:chExt cx="0" cy="0"/>
        </a:xfrm>
      </p:grpSpPr>
      <p:pic>
        <p:nvPicPr>
          <p:cNvPr id="1062" name="Google Shape;1062;p60"/>
          <p:cNvPicPr preferRelativeResize="0"/>
          <p:nvPr/>
        </p:nvPicPr>
        <p:blipFill>
          <a:blip r:embed="rId2">
            <a:alphaModFix/>
          </a:blip>
          <a:stretch>
            <a:fillRect/>
          </a:stretch>
        </p:blipFill>
        <p:spPr>
          <a:xfrm>
            <a:off x="4917184" y="1581200"/>
            <a:ext cx="18238918" cy="11634970"/>
          </a:xfrm>
          <a:prstGeom prst="rect">
            <a:avLst/>
          </a:prstGeom>
          <a:noFill/>
          <a:ln>
            <a:noFill/>
          </a:ln>
        </p:spPr>
      </p:pic>
      <p:sp>
        <p:nvSpPr>
          <p:cNvPr id="1063" name="Google Shape;1063;p60"/>
          <p:cNvSpPr txBox="1"/>
          <p:nvPr/>
        </p:nvSpPr>
        <p:spPr>
          <a:xfrm>
            <a:off x="956817" y="1581200"/>
            <a:ext cx="12272100" cy="1984800"/>
          </a:xfrm>
          <a:prstGeom prst="rect">
            <a:avLst/>
          </a:prstGeom>
          <a:solidFill>
            <a:srgbClr val="EFEFEF"/>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12000">
                <a:latin typeface="Inconsolata"/>
                <a:ea typeface="Inconsolata"/>
                <a:cs typeface="Inconsolata"/>
                <a:sym typeface="Inconsolata"/>
              </a:rPr>
              <a:t>&lt;Time to Code&gt;</a:t>
            </a:r>
            <a:endParaRPr sz="12000">
              <a:latin typeface="Inconsolata"/>
              <a:ea typeface="Inconsolata"/>
              <a:cs typeface="Inconsolata"/>
              <a:sym typeface="Inconsolata"/>
            </a:endParaRPr>
          </a:p>
        </p:txBody>
      </p:sp>
      <p:sp>
        <p:nvSpPr>
          <p:cNvPr id="1064" name="Google Shape;1064;p6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66" name="Shape 1066"/>
        <p:cNvGrpSpPr/>
        <p:nvPr/>
      </p:nvGrpSpPr>
      <p:grpSpPr>
        <a:xfrm>
          <a:off x="0" y="0"/>
          <a:ext cx="0" cy="0"/>
          <a:chOff x="0" y="0"/>
          <a:chExt cx="0" cy="0"/>
        </a:xfrm>
      </p:grpSpPr>
      <p:sp>
        <p:nvSpPr>
          <p:cNvPr id="1067" name="Google Shape;1067;p62"/>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Helvetica Neue"/>
              <a:buNone/>
              <a:defRPr b="1" i="0" sz="68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48"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50" name="Google Shape;50;p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51" name="Google Shape;51;p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52" name="Google Shape;52;p8"/>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53" name="Google Shape;53;p8"/>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Boot Camp</a:t>
            </a:r>
            <a:endParaRPr sz="4800">
              <a:solidFill>
                <a:srgbClr val="FFFFFF"/>
              </a:solidFill>
              <a:latin typeface="Roboto Medium"/>
              <a:ea typeface="Roboto Medium"/>
              <a:cs typeface="Roboto Medium"/>
              <a:sym typeface="Roboto Medium"/>
            </a:endParaRPr>
          </a:p>
        </p:txBody>
      </p:sp>
      <p:sp>
        <p:nvSpPr>
          <p:cNvPr id="54" name="Google Shape;54;p8"/>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 name="Google Shape;55;p8"/>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 name="Google Shape;56;p8"/>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57" name="Google Shape;57;p8"/>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Section">
  <p:cSld name="Blk_Section">
    <p:spTree>
      <p:nvGrpSpPr>
        <p:cNvPr id="1068" name="Shape 1068"/>
        <p:cNvGrpSpPr/>
        <p:nvPr/>
      </p:nvGrpSpPr>
      <p:grpSpPr>
        <a:xfrm>
          <a:off x="0" y="0"/>
          <a:ext cx="0" cy="0"/>
          <a:chOff x="0" y="0"/>
          <a:chExt cx="0" cy="0"/>
        </a:xfrm>
      </p:grpSpPr>
      <p:sp>
        <p:nvSpPr>
          <p:cNvPr id="1069" name="Google Shape;1069;p63"/>
          <p:cNvSpPr txBox="1"/>
          <p:nvPr>
            <p:ph type="title"/>
          </p:nvPr>
        </p:nvSpPr>
        <p:spPr>
          <a:xfrm>
            <a:off x="1675963" y="529261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070" name="Google Shape;1070;p63"/>
          <p:cNvGrpSpPr/>
          <p:nvPr/>
        </p:nvGrpSpPr>
        <p:grpSpPr>
          <a:xfrm>
            <a:off x="437040" y="5814"/>
            <a:ext cx="23513873" cy="13485748"/>
            <a:chOff x="0" y="-1"/>
            <a:chExt cx="23520930" cy="13485748"/>
          </a:xfrm>
        </p:grpSpPr>
        <p:grpSp>
          <p:nvGrpSpPr>
            <p:cNvPr id="1071" name="Google Shape;1071;p63"/>
            <p:cNvGrpSpPr/>
            <p:nvPr/>
          </p:nvGrpSpPr>
          <p:grpSpPr>
            <a:xfrm>
              <a:off x="0" y="228870"/>
              <a:ext cx="23520930" cy="13256877"/>
              <a:chOff x="0" y="-1"/>
              <a:chExt cx="23520930" cy="13256877"/>
            </a:xfrm>
          </p:grpSpPr>
          <p:sp>
            <p:nvSpPr>
              <p:cNvPr id="1072" name="Google Shape;1072;p6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073" name="Google Shape;1073;p6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074" name="Google Shape;1074;p6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5" name="Google Shape;1075;p6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6" name="Google Shape;1076;p6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077" name="Google Shape;1077;p6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078" name="Google Shape;1078;p6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079" name="Google Shape;1079;p6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080" name="Google Shape;1080;p63"/>
            <p:cNvGrpSpPr/>
            <p:nvPr/>
          </p:nvGrpSpPr>
          <p:grpSpPr>
            <a:xfrm>
              <a:off x="20968243" y="-1"/>
              <a:ext cx="1898100" cy="1898100"/>
              <a:chOff x="-1" y="-1"/>
              <a:chExt cx="1898100" cy="1898100"/>
            </a:xfrm>
          </p:grpSpPr>
          <p:sp>
            <p:nvSpPr>
              <p:cNvPr id="1081" name="Google Shape;1081;p63"/>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082" name="Google Shape;1082;p63"/>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083" name="Shape 1083"/>
        <p:cNvGrpSpPr/>
        <p:nvPr/>
      </p:nvGrpSpPr>
      <p:grpSpPr>
        <a:xfrm>
          <a:off x="0" y="0"/>
          <a:ext cx="0" cy="0"/>
          <a:chOff x="0" y="0"/>
          <a:chExt cx="0" cy="0"/>
        </a:xfrm>
      </p:grpSpPr>
      <p:pic>
        <p:nvPicPr>
          <p:cNvPr descr="Google Shape;802;p192" id="1084" name="Google Shape;1084;p64"/>
          <p:cNvPicPr preferRelativeResize="0"/>
          <p:nvPr/>
        </p:nvPicPr>
        <p:blipFill rotWithShape="1">
          <a:blip r:embed="rId2">
            <a:alphaModFix/>
          </a:blip>
          <a:srcRect b="32152" l="0" r="0" t="0"/>
          <a:stretch/>
        </p:blipFill>
        <p:spPr>
          <a:xfrm>
            <a:off x="1027240" y="11035278"/>
            <a:ext cx="3202713" cy="2141038"/>
          </a:xfrm>
          <a:prstGeom prst="rect">
            <a:avLst/>
          </a:prstGeom>
          <a:noFill/>
          <a:ln>
            <a:noFill/>
          </a:ln>
        </p:spPr>
      </p:pic>
      <p:sp>
        <p:nvSpPr>
          <p:cNvPr id="1085" name="Google Shape;1085;p64"/>
          <p:cNvSpPr txBox="1"/>
          <p:nvPr>
            <p:ph type="title"/>
          </p:nvPr>
        </p:nvSpPr>
        <p:spPr>
          <a:xfrm>
            <a:off x="4556297" y="11509288"/>
            <a:ext cx="19211700" cy="11928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8000"/>
              <a:buFont typeface="Helvetica Neue"/>
              <a:buNone/>
              <a:defRPr b="1" i="0" sz="8000" u="sng"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086" name="Google Shape;1086;p64"/>
          <p:cNvSpPr/>
          <p:nvPr/>
        </p:nvSpPr>
        <p:spPr>
          <a:xfrm>
            <a:off x="0" y="0"/>
            <a:ext cx="24377700" cy="10507200"/>
          </a:xfrm>
          <a:prstGeom prst="rect">
            <a:avLst/>
          </a:prstGeom>
          <a:solidFill>
            <a:schemeClr val="dk1"/>
          </a:solidFill>
          <a:ln cap="flat" cmpd="sng" w="12700">
            <a:solidFill>
              <a:schemeClr val="lt1"/>
            </a:solidFill>
            <a:prstDash val="solid"/>
            <a:miter lim="800000"/>
            <a:headEnd len="sm" w="sm" type="none"/>
            <a:tailEnd len="sm" w="sm" type="none"/>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087" name="Shape 1087"/>
        <p:cNvGrpSpPr/>
        <p:nvPr/>
      </p:nvGrpSpPr>
      <p:grpSpPr>
        <a:xfrm>
          <a:off x="0" y="0"/>
          <a:ext cx="0" cy="0"/>
          <a:chOff x="0" y="0"/>
          <a:chExt cx="0" cy="0"/>
        </a:xfrm>
      </p:grpSpPr>
      <p:cxnSp>
        <p:nvCxnSpPr>
          <p:cNvPr id="1088" name="Google Shape;1088;p65"/>
          <p:cNvCxnSpPr/>
          <p:nvPr/>
        </p:nvCxnSpPr>
        <p:spPr>
          <a:xfrm>
            <a:off x="-61486" y="3441450"/>
            <a:ext cx="142152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89" name="Google Shape;1089;p65"/>
          <p:cNvCxnSpPr/>
          <p:nvPr/>
        </p:nvCxnSpPr>
        <p:spPr>
          <a:xfrm rot="10800000">
            <a:off x="4036449"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0" name="Google Shape;1090;p65"/>
          <p:cNvCxnSpPr/>
          <p:nvPr/>
        </p:nvCxnSpPr>
        <p:spPr>
          <a:xfrm rot="10800000">
            <a:off x="5318545"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1" name="Google Shape;1091;p65"/>
          <p:cNvCxnSpPr/>
          <p:nvPr/>
        </p:nvCxnSpPr>
        <p:spPr>
          <a:xfrm rot="10800000">
            <a:off x="8441597"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2" name="Google Shape;1092;p65"/>
          <p:cNvCxnSpPr/>
          <p:nvPr/>
        </p:nvCxnSpPr>
        <p:spPr>
          <a:xfrm rot="10800000">
            <a:off x="14216534" y="180"/>
            <a:ext cx="0" cy="5080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3" name="Google Shape;1093;p65"/>
          <p:cNvCxnSpPr/>
          <p:nvPr/>
        </p:nvCxnSpPr>
        <p:spPr>
          <a:xfrm>
            <a:off x="11528251" y="1359398"/>
            <a:ext cx="2722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4" name="Google Shape;1094;p65"/>
          <p:cNvCxnSpPr/>
          <p:nvPr/>
        </p:nvCxnSpPr>
        <p:spPr>
          <a:xfrm rot="10800000">
            <a:off x="11530790" y="682002"/>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5" name="Google Shape;1095;p65"/>
          <p:cNvCxnSpPr>
            <a:stCxn id="1096" idx="0"/>
            <a:endCxn id="1097" idx="0"/>
          </p:cNvCxnSpPr>
          <p:nvPr/>
        </p:nvCxnSpPr>
        <p:spPr>
          <a:xfrm>
            <a:off x="8439194" y="2498642"/>
            <a:ext cx="7040700" cy="483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8" name="Google Shape;1098;p65"/>
          <p:cNvCxnSpPr/>
          <p:nvPr/>
        </p:nvCxnSpPr>
        <p:spPr>
          <a:xfrm rot="10800000">
            <a:off x="15066877" y="4445466"/>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9" name="Google Shape;1099;p65"/>
          <p:cNvCxnSpPr/>
          <p:nvPr/>
        </p:nvCxnSpPr>
        <p:spPr>
          <a:xfrm>
            <a:off x="7105815" y="5486400"/>
            <a:ext cx="2671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00" name="Google Shape;1100;p65"/>
          <p:cNvCxnSpPr/>
          <p:nvPr/>
        </p:nvCxnSpPr>
        <p:spPr>
          <a:xfrm rot="10800000">
            <a:off x="2149056" y="6459408"/>
            <a:ext cx="0" cy="2062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01" name="Google Shape;1101;p65"/>
          <p:cNvSpPr/>
          <p:nvPr/>
        </p:nvSpPr>
        <p:spPr>
          <a:xfrm>
            <a:off x="3841147"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2" name="Google Shape;1102;p65"/>
          <p:cNvSpPr/>
          <p:nvPr/>
        </p:nvSpPr>
        <p:spPr>
          <a:xfrm>
            <a:off x="5123242"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3" name="Google Shape;1103;p65"/>
          <p:cNvSpPr/>
          <p:nvPr/>
        </p:nvSpPr>
        <p:spPr>
          <a:xfrm>
            <a:off x="8246294"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4" name="Google Shape;1104;p65"/>
          <p:cNvSpPr/>
          <p:nvPr/>
        </p:nvSpPr>
        <p:spPr>
          <a:xfrm>
            <a:off x="11335489" y="69245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5" name="Google Shape;1105;p65"/>
          <p:cNvSpPr/>
          <p:nvPr/>
        </p:nvSpPr>
        <p:spPr>
          <a:xfrm>
            <a:off x="11335489"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6" name="Google Shape;1106;p65"/>
          <p:cNvSpPr/>
          <p:nvPr/>
        </p:nvSpPr>
        <p:spPr>
          <a:xfrm>
            <a:off x="14021224"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7" name="Google Shape;1107;p65"/>
          <p:cNvSpPr/>
          <p:nvPr/>
        </p:nvSpPr>
        <p:spPr>
          <a:xfrm>
            <a:off x="6877998" y="5293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8" name="Google Shape;1108;p65"/>
          <p:cNvSpPr/>
          <p:nvPr/>
        </p:nvSpPr>
        <p:spPr>
          <a:xfrm>
            <a:off x="1953667" y="85943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9" name="Google Shape;1109;p65"/>
          <p:cNvSpPr/>
          <p:nvPr/>
        </p:nvSpPr>
        <p:spPr>
          <a:xfrm>
            <a:off x="14871575" y="48485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7" name="Google Shape;1097;p65"/>
          <p:cNvSpPr/>
          <p:nvPr/>
        </p:nvSpPr>
        <p:spPr>
          <a:xfrm>
            <a:off x="15286962" y="254682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0" name="Google Shape;1110;p65"/>
          <p:cNvSpPr/>
          <p:nvPr/>
        </p:nvSpPr>
        <p:spPr>
          <a:xfrm>
            <a:off x="14021224" y="327546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1" name="Google Shape;1111;p65"/>
          <p:cNvCxnSpPr/>
          <p:nvPr/>
        </p:nvCxnSpPr>
        <p:spPr>
          <a:xfrm>
            <a:off x="15058862" y="4465614"/>
            <a:ext cx="9337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12" name="Google Shape;1112;p65"/>
          <p:cNvCxnSpPr>
            <a:stCxn id="1113" idx="6"/>
          </p:cNvCxnSpPr>
          <p:nvPr/>
        </p:nvCxnSpPr>
        <p:spPr>
          <a:xfrm>
            <a:off x="14694584" y="6474124"/>
            <a:ext cx="7526700" cy="96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4" name="Google Shape;1114;p65"/>
          <p:cNvSpPr/>
          <p:nvPr/>
        </p:nvSpPr>
        <p:spPr>
          <a:xfrm>
            <a:off x="16427335" y="629933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5" name="Google Shape;1115;p65"/>
          <p:cNvSpPr/>
          <p:nvPr/>
        </p:nvSpPr>
        <p:spPr>
          <a:xfrm>
            <a:off x="19534690"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6" name="Google Shape;1116;p65"/>
          <p:cNvCxnSpPr>
            <a:stCxn id="1117" idx="0"/>
            <a:endCxn id="1118" idx="0"/>
          </p:cNvCxnSpPr>
          <p:nvPr/>
        </p:nvCxnSpPr>
        <p:spPr>
          <a:xfrm rot="10800000">
            <a:off x="22059399" y="6290610"/>
            <a:ext cx="0" cy="23037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8" name="Google Shape;1118;p65"/>
          <p:cNvSpPr/>
          <p:nvPr/>
        </p:nvSpPr>
        <p:spPr>
          <a:xfrm>
            <a:off x="21866499" y="62907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7" name="Google Shape;1117;p65"/>
          <p:cNvSpPr/>
          <p:nvPr/>
        </p:nvSpPr>
        <p:spPr>
          <a:xfrm>
            <a:off x="21866499" y="859431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6" name="Google Shape;1096;p65"/>
          <p:cNvSpPr/>
          <p:nvPr/>
        </p:nvSpPr>
        <p:spPr>
          <a:xfrm>
            <a:off x="8246294" y="2498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3" name="Google Shape;1113;p65"/>
          <p:cNvSpPr/>
          <p:nvPr/>
        </p:nvSpPr>
        <p:spPr>
          <a:xfrm>
            <a:off x="9683384" y="3967924"/>
            <a:ext cx="5011200" cy="5012400"/>
          </a:xfrm>
          <a:prstGeom prst="ellipse">
            <a:avLst/>
          </a:prstGeom>
          <a:noFill/>
          <a:ln cap="flat" cmpd="sng" w="50800">
            <a:solidFill>
              <a:srgbClr val="FFFFFF"/>
            </a:solidFill>
            <a:prstDash val="solid"/>
            <a:round/>
            <a:headEnd len="sm" w="sm" type="none"/>
            <a:tailEnd len="sm" w="sm" type="none"/>
          </a:ln>
          <a:effectLst>
            <a:outerShdw blurRad="76200" rotWithShape="0" dir="5400000" dist="38100">
              <a:srgbClr val="000000">
                <a:alpha val="3412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5600"/>
              <a:buFont typeface="Arial"/>
              <a:buNone/>
            </a:pPr>
            <a:r>
              <a:t/>
            </a:r>
            <a:endParaRPr sz="2800">
              <a:solidFill>
                <a:srgbClr val="000000"/>
              </a:solidFill>
              <a:latin typeface="Arial"/>
              <a:ea typeface="Arial"/>
              <a:cs typeface="Arial"/>
              <a:sym typeface="Arial"/>
            </a:endParaRPr>
          </a:p>
        </p:txBody>
      </p:sp>
      <p:pic>
        <p:nvPicPr>
          <p:cNvPr descr="Google Shape;802;p192" id="1119" name="Google Shape;1119;p65"/>
          <p:cNvPicPr preferRelativeResize="0"/>
          <p:nvPr/>
        </p:nvPicPr>
        <p:blipFill rotWithShape="1">
          <a:blip r:embed="rId2">
            <a:alphaModFix/>
          </a:blip>
          <a:srcRect b="8113" l="0" r="0" t="0"/>
          <a:stretch/>
        </p:blipFill>
        <p:spPr>
          <a:xfrm>
            <a:off x="10412880" y="4901692"/>
            <a:ext cx="3528485" cy="3270913"/>
          </a:xfrm>
          <a:prstGeom prst="rect">
            <a:avLst/>
          </a:prstGeom>
          <a:noFill/>
          <a:ln>
            <a:noFill/>
          </a:ln>
        </p:spPr>
      </p:pic>
      <p:sp>
        <p:nvSpPr>
          <p:cNvPr id="1120" name="Google Shape;1120;p65"/>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Arial"/>
              <a:buNone/>
              <a:defRPr b="1" i="0" sz="6800" u="none" cap="none" strike="noStrike">
                <a:solidFill>
                  <a:schemeClr val="lt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21" name="Google Shape;1121;p65"/>
          <p:cNvCxnSpPr>
            <a:endCxn id="1122" idx="6"/>
          </p:cNvCxnSpPr>
          <p:nvPr/>
        </p:nvCxnSpPr>
        <p:spPr>
          <a:xfrm>
            <a:off x="2148798" y="6483318"/>
            <a:ext cx="5115000" cy="90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23" name="Google Shape;1123;p65"/>
          <p:cNvSpPr/>
          <p:nvPr/>
        </p:nvSpPr>
        <p:spPr>
          <a:xfrm>
            <a:off x="1953751"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2" name="Google Shape;1122;p65"/>
          <p:cNvSpPr/>
          <p:nvPr/>
        </p:nvSpPr>
        <p:spPr>
          <a:xfrm>
            <a:off x="6877998"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4" name="Google Shape;1124;p65"/>
          <p:cNvSpPr/>
          <p:nvPr/>
        </p:nvSpPr>
        <p:spPr>
          <a:xfrm>
            <a:off x="14871575"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_Content">
  <p:cSld name="Blk_Titled_Content">
    <p:spTree>
      <p:nvGrpSpPr>
        <p:cNvPr id="1125" name="Shape 1125"/>
        <p:cNvGrpSpPr/>
        <p:nvPr/>
      </p:nvGrpSpPr>
      <p:grpSpPr>
        <a:xfrm>
          <a:off x="0" y="0"/>
          <a:ext cx="0" cy="0"/>
          <a:chOff x="0" y="0"/>
          <a:chExt cx="0" cy="0"/>
        </a:xfrm>
      </p:grpSpPr>
      <p:cxnSp>
        <p:nvCxnSpPr>
          <p:cNvPr id="1126" name="Google Shape;1126;p66"/>
          <p:cNvCxnSpPr/>
          <p:nvPr/>
        </p:nvCxnSpPr>
        <p:spPr>
          <a:xfrm>
            <a:off x="1249796" y="1798686"/>
            <a:ext cx="21099000" cy="67200"/>
          </a:xfrm>
          <a:prstGeom prst="straightConnector1">
            <a:avLst/>
          </a:prstGeom>
          <a:noFill/>
          <a:ln cap="flat" cmpd="sng" w="38100">
            <a:solidFill>
              <a:schemeClr val="lt1"/>
            </a:solidFill>
            <a:prstDash val="solid"/>
            <a:miter lim="800000"/>
            <a:headEnd len="sm" w="sm" type="none"/>
            <a:tailEnd len="sm" w="sm" type="none"/>
          </a:ln>
        </p:spPr>
      </p:cxnSp>
      <p:grpSp>
        <p:nvGrpSpPr>
          <p:cNvPr id="1127" name="Google Shape;1127;p66"/>
          <p:cNvGrpSpPr/>
          <p:nvPr/>
        </p:nvGrpSpPr>
        <p:grpSpPr>
          <a:xfrm>
            <a:off x="437040" y="5814"/>
            <a:ext cx="23513873" cy="13485748"/>
            <a:chOff x="0" y="-1"/>
            <a:chExt cx="23520930" cy="13485748"/>
          </a:xfrm>
        </p:grpSpPr>
        <p:grpSp>
          <p:nvGrpSpPr>
            <p:cNvPr id="1128" name="Google Shape;1128;p66"/>
            <p:cNvGrpSpPr/>
            <p:nvPr/>
          </p:nvGrpSpPr>
          <p:grpSpPr>
            <a:xfrm>
              <a:off x="0" y="228870"/>
              <a:ext cx="23520930" cy="13256877"/>
              <a:chOff x="0" y="-1"/>
              <a:chExt cx="23520930" cy="13256877"/>
            </a:xfrm>
          </p:grpSpPr>
          <p:sp>
            <p:nvSpPr>
              <p:cNvPr id="1129" name="Google Shape;1129;p66"/>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30" name="Google Shape;1130;p66"/>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31" name="Google Shape;1131;p66"/>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2" name="Google Shape;1132;p66"/>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3" name="Google Shape;1133;p66"/>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34" name="Google Shape;1134;p66"/>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35" name="Google Shape;1135;p66"/>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36" name="Google Shape;1136;p66"/>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37" name="Google Shape;1137;p66"/>
            <p:cNvGrpSpPr/>
            <p:nvPr/>
          </p:nvGrpSpPr>
          <p:grpSpPr>
            <a:xfrm>
              <a:off x="20968243" y="-1"/>
              <a:ext cx="1898100" cy="1898100"/>
              <a:chOff x="-1" y="-1"/>
              <a:chExt cx="1898100" cy="1898100"/>
            </a:xfrm>
          </p:grpSpPr>
          <p:sp>
            <p:nvSpPr>
              <p:cNvPr id="1138" name="Google Shape;1138;p66"/>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39" name="Google Shape;1139;p66"/>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40" name="Google Shape;1140;p66"/>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141" name="Google Shape;1141;p66"/>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lt1"/>
              </a:buClr>
              <a:buSzPts val="7200"/>
              <a:buFont typeface="Arial"/>
              <a:buChar char="•"/>
              <a:defRPr b="0" i="0" sz="7200" u="none" cap="none" strike="noStrike">
                <a:solidFill>
                  <a:schemeClr val="lt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lt1"/>
              </a:buClr>
              <a:buSzPts val="6400"/>
              <a:buFont typeface="Arial"/>
              <a:buChar char="•"/>
              <a:defRPr b="0" i="0" sz="6400" u="none" cap="none" strike="noStrike">
                <a:solidFill>
                  <a:schemeClr val="lt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lt1"/>
              </a:buClr>
              <a:buSzPts val="5400"/>
              <a:buFont typeface="Arial"/>
              <a:buChar char="•"/>
              <a:defRPr b="0" i="0" sz="5400" u="none" cap="none" strike="noStrike">
                <a:solidFill>
                  <a:schemeClr val="lt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4pPr>
            <a:lvl5pPr indent="-342900" lvl="4" marL="2286000" marR="0" rtl="0" algn="l">
              <a:lnSpc>
                <a:spcPct val="90000"/>
              </a:lnSpc>
              <a:spcBef>
                <a:spcPts val="10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457200" lvl="5" marL="27432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6pPr>
            <a:lvl7pPr indent="-457200" lvl="6" marL="32004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7pPr>
            <a:lvl8pPr indent="-457200" lvl="7" marL="36576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8pPr>
            <a:lvl9pPr indent="-457200" lvl="8" marL="41148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
  <p:cSld name="Blk_Titled">
    <p:spTree>
      <p:nvGrpSpPr>
        <p:cNvPr id="1142" name="Shape 1142"/>
        <p:cNvGrpSpPr/>
        <p:nvPr/>
      </p:nvGrpSpPr>
      <p:grpSpPr>
        <a:xfrm>
          <a:off x="0" y="0"/>
          <a:ext cx="0" cy="0"/>
          <a:chOff x="0" y="0"/>
          <a:chExt cx="0" cy="0"/>
        </a:xfrm>
      </p:grpSpPr>
      <p:grpSp>
        <p:nvGrpSpPr>
          <p:cNvPr id="1143" name="Google Shape;1143;p67"/>
          <p:cNvGrpSpPr/>
          <p:nvPr/>
        </p:nvGrpSpPr>
        <p:grpSpPr>
          <a:xfrm>
            <a:off x="437040" y="5814"/>
            <a:ext cx="23513873" cy="13485748"/>
            <a:chOff x="0" y="-1"/>
            <a:chExt cx="23520930" cy="13485748"/>
          </a:xfrm>
        </p:grpSpPr>
        <p:grpSp>
          <p:nvGrpSpPr>
            <p:cNvPr id="1144" name="Google Shape;1144;p67"/>
            <p:cNvGrpSpPr/>
            <p:nvPr/>
          </p:nvGrpSpPr>
          <p:grpSpPr>
            <a:xfrm>
              <a:off x="0" y="228870"/>
              <a:ext cx="23520930" cy="13256877"/>
              <a:chOff x="0" y="-1"/>
              <a:chExt cx="23520930" cy="13256877"/>
            </a:xfrm>
          </p:grpSpPr>
          <p:sp>
            <p:nvSpPr>
              <p:cNvPr id="1145" name="Google Shape;1145;p67"/>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46" name="Google Shape;1146;p67"/>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47" name="Google Shape;1147;p67"/>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8" name="Google Shape;1148;p67"/>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9" name="Google Shape;1149;p67"/>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50" name="Google Shape;1150;p67"/>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51" name="Google Shape;1151;p67"/>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52" name="Google Shape;1152;p67"/>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53" name="Google Shape;1153;p67"/>
            <p:cNvGrpSpPr/>
            <p:nvPr/>
          </p:nvGrpSpPr>
          <p:grpSpPr>
            <a:xfrm>
              <a:off x="20968243" y="-1"/>
              <a:ext cx="1898100" cy="1898100"/>
              <a:chOff x="-1" y="-1"/>
              <a:chExt cx="1898100" cy="1898100"/>
            </a:xfrm>
          </p:grpSpPr>
          <p:sp>
            <p:nvSpPr>
              <p:cNvPr id="1154" name="Google Shape;1154;p67"/>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55" name="Google Shape;1155;p67"/>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56" name="Google Shape;1156;p67"/>
          <p:cNvSpPr txBox="1"/>
          <p:nvPr>
            <p:ph type="title"/>
          </p:nvPr>
        </p:nvSpPr>
        <p:spPr>
          <a:xfrm>
            <a:off x="1129202" y="730252"/>
            <a:ext cx="202644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Base">
  <p:cSld name="Blk_Base">
    <p:spTree>
      <p:nvGrpSpPr>
        <p:cNvPr id="1157" name="Shape 1157"/>
        <p:cNvGrpSpPr/>
        <p:nvPr/>
      </p:nvGrpSpPr>
      <p:grpSpPr>
        <a:xfrm>
          <a:off x="0" y="0"/>
          <a:ext cx="0" cy="0"/>
          <a:chOff x="0" y="0"/>
          <a:chExt cx="0" cy="0"/>
        </a:xfrm>
      </p:grpSpPr>
      <p:grpSp>
        <p:nvGrpSpPr>
          <p:cNvPr id="1158" name="Google Shape;1158;p68"/>
          <p:cNvGrpSpPr/>
          <p:nvPr/>
        </p:nvGrpSpPr>
        <p:grpSpPr>
          <a:xfrm>
            <a:off x="437040" y="5814"/>
            <a:ext cx="23513873" cy="13485748"/>
            <a:chOff x="0" y="-1"/>
            <a:chExt cx="23520930" cy="13485748"/>
          </a:xfrm>
        </p:grpSpPr>
        <p:grpSp>
          <p:nvGrpSpPr>
            <p:cNvPr id="1159" name="Google Shape;1159;p68"/>
            <p:cNvGrpSpPr/>
            <p:nvPr/>
          </p:nvGrpSpPr>
          <p:grpSpPr>
            <a:xfrm>
              <a:off x="0" y="228870"/>
              <a:ext cx="23520930" cy="13256877"/>
              <a:chOff x="0" y="-1"/>
              <a:chExt cx="23520930" cy="13256877"/>
            </a:xfrm>
          </p:grpSpPr>
          <p:sp>
            <p:nvSpPr>
              <p:cNvPr id="1160" name="Google Shape;1160;p6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61" name="Google Shape;1161;p6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62" name="Google Shape;1162;p6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3" name="Google Shape;1163;p6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4" name="Google Shape;1164;p6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65" name="Google Shape;1165;p6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66" name="Google Shape;1166;p6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67" name="Google Shape;1167;p6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68" name="Google Shape;1168;p68"/>
            <p:cNvGrpSpPr/>
            <p:nvPr/>
          </p:nvGrpSpPr>
          <p:grpSpPr>
            <a:xfrm>
              <a:off x="20968243" y="-1"/>
              <a:ext cx="1898100" cy="1898100"/>
              <a:chOff x="-1" y="-1"/>
              <a:chExt cx="1898100" cy="1898100"/>
            </a:xfrm>
          </p:grpSpPr>
          <p:sp>
            <p:nvSpPr>
              <p:cNvPr id="1169" name="Google Shape;1169;p68"/>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70" name="Google Shape;1170;p68"/>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Section">
  <p:cSld name="Wht_Section">
    <p:bg>
      <p:bgPr>
        <a:solidFill>
          <a:schemeClr val="lt1"/>
        </a:solidFill>
      </p:bgPr>
    </p:bg>
    <p:spTree>
      <p:nvGrpSpPr>
        <p:cNvPr id="1171" name="Shape 1171"/>
        <p:cNvGrpSpPr/>
        <p:nvPr/>
      </p:nvGrpSpPr>
      <p:grpSpPr>
        <a:xfrm>
          <a:off x="0" y="0"/>
          <a:ext cx="0" cy="0"/>
          <a:chOff x="0" y="0"/>
          <a:chExt cx="0" cy="0"/>
        </a:xfrm>
      </p:grpSpPr>
      <p:sp>
        <p:nvSpPr>
          <p:cNvPr id="1172" name="Google Shape;1172;p69"/>
          <p:cNvSpPr txBox="1"/>
          <p:nvPr>
            <p:ph type="title"/>
          </p:nvPr>
        </p:nvSpPr>
        <p:spPr>
          <a:xfrm>
            <a:off x="1675963" y="5292664"/>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15000"/>
              <a:buFont typeface="Helvetica Neue"/>
              <a:buNone/>
              <a:defRPr b="1" i="0" sz="150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173" name="Google Shape;1173;p69"/>
          <p:cNvGrpSpPr/>
          <p:nvPr/>
        </p:nvGrpSpPr>
        <p:grpSpPr>
          <a:xfrm>
            <a:off x="437040" y="234686"/>
            <a:ext cx="23513873" cy="13256877"/>
            <a:chOff x="0" y="-1"/>
            <a:chExt cx="23520930" cy="13256877"/>
          </a:xfrm>
        </p:grpSpPr>
        <p:sp>
          <p:nvSpPr>
            <p:cNvPr id="1174" name="Google Shape;1174;p6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75" name="Google Shape;1175;p6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76" name="Google Shape;1176;p6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7" name="Google Shape;1177;p6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8" name="Google Shape;1178;p6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79" name="Google Shape;1179;p6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80" name="Google Shape;1180;p6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81" name="Google Shape;1181;p6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82" name="Google Shape;1182;p6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83" name="Google Shape;1183;p6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_Content">
  <p:cSld name="Wht_Titled_Content">
    <p:bg>
      <p:bgPr>
        <a:solidFill>
          <a:schemeClr val="lt1"/>
        </a:solidFill>
      </p:bgPr>
    </p:bg>
    <p:spTree>
      <p:nvGrpSpPr>
        <p:cNvPr id="1184" name="Shape 1184"/>
        <p:cNvGrpSpPr/>
        <p:nvPr/>
      </p:nvGrpSpPr>
      <p:grpSpPr>
        <a:xfrm>
          <a:off x="0" y="0"/>
          <a:ext cx="0" cy="0"/>
          <a:chOff x="0" y="0"/>
          <a:chExt cx="0" cy="0"/>
        </a:xfrm>
      </p:grpSpPr>
      <p:grpSp>
        <p:nvGrpSpPr>
          <p:cNvPr id="1185" name="Google Shape;1185;p70"/>
          <p:cNvGrpSpPr/>
          <p:nvPr/>
        </p:nvGrpSpPr>
        <p:grpSpPr>
          <a:xfrm>
            <a:off x="437040" y="234686"/>
            <a:ext cx="23513873" cy="13256877"/>
            <a:chOff x="0" y="-1"/>
            <a:chExt cx="23520930" cy="13256877"/>
          </a:xfrm>
        </p:grpSpPr>
        <p:sp>
          <p:nvSpPr>
            <p:cNvPr id="1186" name="Google Shape;1186;p70"/>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87" name="Google Shape;1187;p70"/>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88" name="Google Shape;1188;p70"/>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89" name="Google Shape;1189;p70"/>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90" name="Google Shape;1190;p70"/>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91" name="Google Shape;1191;p70"/>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92" name="Google Shape;1192;p70"/>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93" name="Google Shape;1193;p70"/>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94" name="Google Shape;1194;p70"/>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95" name="Google Shape;1195;p70"/>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196" name="Google Shape;1196;p70"/>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197" name="Google Shape;1197;p70"/>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98" name="Google Shape;1198;p70"/>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_Content">
  <p:cSld name="1_Wht_Titled_Content">
    <p:bg>
      <p:bgPr>
        <a:solidFill>
          <a:schemeClr val="lt1"/>
        </a:solidFill>
      </p:bgPr>
    </p:bg>
    <p:spTree>
      <p:nvGrpSpPr>
        <p:cNvPr id="1199" name="Shape 1199"/>
        <p:cNvGrpSpPr/>
        <p:nvPr/>
      </p:nvGrpSpPr>
      <p:grpSpPr>
        <a:xfrm>
          <a:off x="0" y="0"/>
          <a:ext cx="0" cy="0"/>
          <a:chOff x="0" y="0"/>
          <a:chExt cx="0" cy="0"/>
        </a:xfrm>
      </p:grpSpPr>
      <p:sp>
        <p:nvSpPr>
          <p:cNvPr id="1200" name="Google Shape;1200;p71"/>
          <p:cNvSpPr/>
          <p:nvPr/>
        </p:nvSpPr>
        <p:spPr>
          <a:xfrm>
            <a:off x="1129204" y="2293258"/>
            <a:ext cx="22211100" cy="10389000"/>
          </a:xfrm>
          <a:prstGeom prst="rect">
            <a:avLst/>
          </a:prstGeom>
          <a:solidFill>
            <a:srgbClr val="F2F2F2"/>
          </a:solidFill>
          <a:ln>
            <a:noFill/>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grpSp>
        <p:nvGrpSpPr>
          <p:cNvPr id="1201" name="Google Shape;1201;p71"/>
          <p:cNvGrpSpPr/>
          <p:nvPr/>
        </p:nvGrpSpPr>
        <p:grpSpPr>
          <a:xfrm>
            <a:off x="437040" y="234686"/>
            <a:ext cx="23513873" cy="13256877"/>
            <a:chOff x="0" y="-1"/>
            <a:chExt cx="23520930" cy="13256877"/>
          </a:xfrm>
        </p:grpSpPr>
        <p:sp>
          <p:nvSpPr>
            <p:cNvPr id="1202" name="Google Shape;1202;p7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03" name="Google Shape;1203;p7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04" name="Google Shape;1204;p7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5" name="Google Shape;1205;p7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6" name="Google Shape;1206;p7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07" name="Google Shape;1207;p7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08" name="Google Shape;1208;p7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09" name="Google Shape;1209;p7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10" name="Google Shape;1210;p71"/>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211" name="Google Shape;1211;p71"/>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212" name="Google Shape;1212;p71"/>
          <p:cNvSpPr txBox="1"/>
          <p:nvPr>
            <p:ph idx="1" type="body"/>
          </p:nvPr>
        </p:nvSpPr>
        <p:spPr>
          <a:xfrm>
            <a:off x="1123027" y="2658754"/>
            <a:ext cx="221745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213" name="Google Shape;1213;p7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14" name="Google Shape;1214;p7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
  <p:cSld name="Wht_Titled">
    <p:bg>
      <p:bgPr>
        <a:solidFill>
          <a:schemeClr val="lt1"/>
        </a:solidFill>
      </p:bgPr>
    </p:bg>
    <p:spTree>
      <p:nvGrpSpPr>
        <p:cNvPr id="1215" name="Shape 1215"/>
        <p:cNvGrpSpPr/>
        <p:nvPr/>
      </p:nvGrpSpPr>
      <p:grpSpPr>
        <a:xfrm>
          <a:off x="0" y="0"/>
          <a:ext cx="0" cy="0"/>
          <a:chOff x="0" y="0"/>
          <a:chExt cx="0" cy="0"/>
        </a:xfrm>
      </p:grpSpPr>
      <p:grpSp>
        <p:nvGrpSpPr>
          <p:cNvPr id="1216" name="Google Shape;1216;p72"/>
          <p:cNvGrpSpPr/>
          <p:nvPr/>
        </p:nvGrpSpPr>
        <p:grpSpPr>
          <a:xfrm>
            <a:off x="437040" y="234686"/>
            <a:ext cx="23513873" cy="13256877"/>
            <a:chOff x="0" y="-1"/>
            <a:chExt cx="23520930" cy="13256877"/>
          </a:xfrm>
        </p:grpSpPr>
        <p:sp>
          <p:nvSpPr>
            <p:cNvPr id="1217" name="Google Shape;1217;p72"/>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18" name="Google Shape;1218;p72"/>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19" name="Google Shape;1219;p72"/>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0" name="Google Shape;1220;p72"/>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1" name="Google Shape;1221;p72"/>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22" name="Google Shape;1222;p72"/>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23" name="Google Shape;1223;p72"/>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24" name="Google Shape;1224;p72"/>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25" name="Google Shape;1225;p72"/>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26" name="Google Shape;1226;p72"/>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27" name="Google Shape;1227;p72"/>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58"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60" name="Google Shape;60;p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61" name="Google Shape;61;p9"/>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62" name="Google Shape;62;p9"/>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FinTech</a:t>
            </a:r>
            <a:endParaRPr sz="4800">
              <a:solidFill>
                <a:srgbClr val="FFFFFF"/>
              </a:solidFill>
              <a:latin typeface="Roboto Medium"/>
              <a:ea typeface="Roboto Medium"/>
              <a:cs typeface="Roboto Medium"/>
              <a:sym typeface="Roboto Medium"/>
            </a:endParaRPr>
          </a:p>
        </p:txBody>
      </p:sp>
      <p:sp>
        <p:nvSpPr>
          <p:cNvPr id="63" name="Google Shape;63;p9"/>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 name="Google Shape;64;p9"/>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 name="Google Shape;65;p9"/>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66" name="Google Shape;66;p9"/>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67" name="Google Shape;67;p9"/>
          <p:cNvPicPr preferRelativeResize="0"/>
          <p:nvPr/>
        </p:nvPicPr>
        <p:blipFill>
          <a:blip r:embed="rId4">
            <a:alphaModFix/>
          </a:blip>
          <a:stretch>
            <a:fillRect/>
          </a:stretch>
        </p:blipFill>
        <p:spPr>
          <a:xfrm>
            <a:off x="2436032" y="2786733"/>
            <a:ext cx="6212583" cy="621258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
  <p:cSld name="1_Wht_Titled">
    <p:bg>
      <p:bgPr>
        <a:solidFill>
          <a:schemeClr val="lt1"/>
        </a:solidFill>
      </p:bgPr>
    </p:bg>
    <p:spTree>
      <p:nvGrpSpPr>
        <p:cNvPr id="1228" name="Shape 1228"/>
        <p:cNvGrpSpPr/>
        <p:nvPr/>
      </p:nvGrpSpPr>
      <p:grpSpPr>
        <a:xfrm>
          <a:off x="0" y="0"/>
          <a:ext cx="0" cy="0"/>
          <a:chOff x="0" y="0"/>
          <a:chExt cx="0" cy="0"/>
        </a:xfrm>
      </p:grpSpPr>
      <p:grpSp>
        <p:nvGrpSpPr>
          <p:cNvPr id="1229" name="Google Shape;1229;p73"/>
          <p:cNvGrpSpPr/>
          <p:nvPr/>
        </p:nvGrpSpPr>
        <p:grpSpPr>
          <a:xfrm>
            <a:off x="437040" y="234686"/>
            <a:ext cx="23513873" cy="13256877"/>
            <a:chOff x="0" y="-1"/>
            <a:chExt cx="23520930" cy="13256877"/>
          </a:xfrm>
        </p:grpSpPr>
        <p:sp>
          <p:nvSpPr>
            <p:cNvPr id="1230" name="Google Shape;1230;p7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31" name="Google Shape;1231;p7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32" name="Google Shape;1232;p7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3" name="Google Shape;1233;p7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4" name="Google Shape;1234;p7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35" name="Google Shape;1235;p7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36" name="Google Shape;1236;p7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37" name="Google Shape;1237;p7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38" name="Google Shape;1238;p73"/>
          <p:cNvSpPr txBox="1"/>
          <p:nvPr>
            <p:ph type="title"/>
          </p:nvPr>
        </p:nvSpPr>
        <p:spPr>
          <a:xfrm>
            <a:off x="1129202" y="12160790"/>
            <a:ext cx="22168500" cy="743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39" name="Google Shape;1239;p73"/>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40" name="Google Shape;1240;p73"/>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Base">
  <p:cSld name="Wht_Base">
    <p:bg>
      <p:bgPr>
        <a:solidFill>
          <a:schemeClr val="lt1"/>
        </a:solidFill>
      </p:bgPr>
    </p:bg>
    <p:spTree>
      <p:nvGrpSpPr>
        <p:cNvPr id="1241" name="Shape 1241"/>
        <p:cNvGrpSpPr/>
        <p:nvPr/>
      </p:nvGrpSpPr>
      <p:grpSpPr>
        <a:xfrm>
          <a:off x="0" y="0"/>
          <a:ext cx="0" cy="0"/>
          <a:chOff x="0" y="0"/>
          <a:chExt cx="0" cy="0"/>
        </a:xfrm>
      </p:grpSpPr>
      <p:grpSp>
        <p:nvGrpSpPr>
          <p:cNvPr id="1242" name="Google Shape;1242;p74"/>
          <p:cNvGrpSpPr/>
          <p:nvPr/>
        </p:nvGrpSpPr>
        <p:grpSpPr>
          <a:xfrm>
            <a:off x="437040" y="234686"/>
            <a:ext cx="23513873" cy="13256877"/>
            <a:chOff x="0" y="-1"/>
            <a:chExt cx="23520930" cy="13256877"/>
          </a:xfrm>
        </p:grpSpPr>
        <p:sp>
          <p:nvSpPr>
            <p:cNvPr id="1243" name="Google Shape;1243;p74"/>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44" name="Google Shape;1244;p74"/>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45" name="Google Shape;1245;p74"/>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6" name="Google Shape;1246;p74"/>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7" name="Google Shape;1247;p74"/>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48" name="Google Shape;1248;p74"/>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49" name="Google Shape;1249;p74"/>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50" name="Google Shape;1250;p74"/>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51" name="Google Shape;1251;p74"/>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52" name="Google Shape;1252;p74"/>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Base">
  <p:cSld name="1_Wht_Base">
    <p:bg>
      <p:bgPr>
        <a:solidFill>
          <a:schemeClr val="lt1"/>
        </a:solidFill>
      </p:bgPr>
    </p:bg>
    <p:spTree>
      <p:nvGrpSpPr>
        <p:cNvPr id="1253" name="Shape 1253"/>
        <p:cNvGrpSpPr/>
        <p:nvPr/>
      </p:nvGrpSpPr>
      <p:grpSpPr>
        <a:xfrm>
          <a:off x="0" y="0"/>
          <a:ext cx="0" cy="0"/>
          <a:chOff x="0" y="0"/>
          <a:chExt cx="0" cy="0"/>
        </a:xfrm>
      </p:grpSpPr>
      <p:grpSp>
        <p:nvGrpSpPr>
          <p:cNvPr id="1254" name="Google Shape;1254;p75"/>
          <p:cNvGrpSpPr/>
          <p:nvPr/>
        </p:nvGrpSpPr>
        <p:grpSpPr>
          <a:xfrm>
            <a:off x="437040" y="234686"/>
            <a:ext cx="23513873" cy="13256877"/>
            <a:chOff x="0" y="-1"/>
            <a:chExt cx="23520930" cy="13256877"/>
          </a:xfrm>
        </p:grpSpPr>
        <p:sp>
          <p:nvSpPr>
            <p:cNvPr id="1255" name="Google Shape;1255;p75"/>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56" name="Google Shape;1256;p75"/>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57" name="Google Shape;1257;p75"/>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8" name="Google Shape;1258;p75"/>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9" name="Google Shape;1259;p75"/>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60" name="Google Shape;1260;p75"/>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61" name="Google Shape;1261;p75"/>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62" name="Google Shape;1262;p75"/>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_Blank">
  <p:cSld name="White_Blank">
    <p:bg>
      <p:bgPr>
        <a:solidFill>
          <a:schemeClr val="lt1"/>
        </a:solidFill>
      </p:bgPr>
    </p:bg>
    <p:spTree>
      <p:nvGrpSpPr>
        <p:cNvPr id="1263" name="Shape 1263"/>
        <p:cNvGrpSpPr/>
        <p:nvPr/>
      </p:nvGrpSpPr>
      <p:grpSpPr>
        <a:xfrm>
          <a:off x="0" y="0"/>
          <a:ext cx="0" cy="0"/>
          <a:chOff x="0" y="0"/>
          <a:chExt cx="0" cy="0"/>
        </a:xfrm>
      </p:grpSpPr>
      <p:sp>
        <p:nvSpPr>
          <p:cNvPr id="1264" name="Google Shape;1264;p76"/>
          <p:cNvSpPr txBox="1"/>
          <p:nvPr/>
        </p:nvSpPr>
        <p:spPr>
          <a:xfrm>
            <a:off x="18829919" y="13068866"/>
            <a:ext cx="4572600" cy="4224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ite_Blank">
  <p:cSld name="1_White_Blank">
    <p:bg>
      <p:bgPr>
        <a:solidFill>
          <a:schemeClr val="lt1"/>
        </a:solidFill>
      </p:bgPr>
    </p:bg>
    <p:spTree>
      <p:nvGrpSpPr>
        <p:cNvPr id="1265" name="Shape 1265"/>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_Section">
  <p:cSld name="Blue_Section">
    <p:bg>
      <p:bgPr>
        <a:solidFill>
          <a:schemeClr val="dk2"/>
        </a:solidFill>
      </p:bgPr>
    </p:bg>
    <p:spTree>
      <p:nvGrpSpPr>
        <p:cNvPr id="1266" name="Shape 1266"/>
        <p:cNvGrpSpPr/>
        <p:nvPr/>
      </p:nvGrpSpPr>
      <p:grpSpPr>
        <a:xfrm>
          <a:off x="0" y="0"/>
          <a:ext cx="0" cy="0"/>
          <a:chOff x="0" y="0"/>
          <a:chExt cx="0" cy="0"/>
        </a:xfrm>
      </p:grpSpPr>
      <p:sp>
        <p:nvSpPr>
          <p:cNvPr id="1267" name="Google Shape;1267;p78"/>
          <p:cNvSpPr txBox="1"/>
          <p:nvPr>
            <p:ph type="title"/>
          </p:nvPr>
        </p:nvSpPr>
        <p:spPr>
          <a:xfrm>
            <a:off x="1675963" y="560128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68" name="Google Shape;1268;p78"/>
          <p:cNvGrpSpPr/>
          <p:nvPr/>
        </p:nvGrpSpPr>
        <p:grpSpPr>
          <a:xfrm>
            <a:off x="437040" y="234686"/>
            <a:ext cx="23513873" cy="13256877"/>
            <a:chOff x="0" y="-1"/>
            <a:chExt cx="23520930" cy="13256877"/>
          </a:xfrm>
        </p:grpSpPr>
        <p:sp>
          <p:nvSpPr>
            <p:cNvPr id="1269" name="Google Shape;1269;p7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70" name="Google Shape;1270;p7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71" name="Google Shape;1271;p7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2" name="Google Shape;1272;p7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3" name="Google Shape;1273;p7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74" name="Google Shape;1274;p7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75" name="Google Shape;1275;p7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76" name="Google Shape;1276;p7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77" name="Google Shape;1277;p78"/>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78" name="Google Shape;1278;p78"/>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n_Section">
  <p:cSld name="Brn_Section">
    <p:bg>
      <p:bgPr>
        <a:solidFill>
          <a:srgbClr val="414141"/>
        </a:solidFill>
      </p:bgPr>
    </p:bg>
    <p:spTree>
      <p:nvGrpSpPr>
        <p:cNvPr id="1279" name="Shape 1279"/>
        <p:cNvGrpSpPr/>
        <p:nvPr/>
      </p:nvGrpSpPr>
      <p:grpSpPr>
        <a:xfrm>
          <a:off x="0" y="0"/>
          <a:ext cx="0" cy="0"/>
          <a:chOff x="0" y="0"/>
          <a:chExt cx="0" cy="0"/>
        </a:xfrm>
      </p:grpSpPr>
      <p:sp>
        <p:nvSpPr>
          <p:cNvPr id="1280" name="Google Shape;1280;p79"/>
          <p:cNvSpPr txBox="1"/>
          <p:nvPr>
            <p:ph type="title"/>
          </p:nvPr>
        </p:nvSpPr>
        <p:spPr>
          <a:xfrm>
            <a:off x="1675963" y="5554430"/>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81" name="Google Shape;1281;p79"/>
          <p:cNvGrpSpPr/>
          <p:nvPr/>
        </p:nvGrpSpPr>
        <p:grpSpPr>
          <a:xfrm>
            <a:off x="437040" y="234686"/>
            <a:ext cx="23513873" cy="13256877"/>
            <a:chOff x="0" y="-1"/>
            <a:chExt cx="23520930" cy="13256877"/>
          </a:xfrm>
        </p:grpSpPr>
        <p:sp>
          <p:nvSpPr>
            <p:cNvPr id="1282" name="Google Shape;1282;p7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83" name="Google Shape;1283;p7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84" name="Google Shape;1284;p7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5" name="Google Shape;1285;p7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6" name="Google Shape;1286;p7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87" name="Google Shape;1287;p7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88" name="Google Shape;1288;p7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89" name="Google Shape;1289;p7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90" name="Google Shape;1290;p7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91" name="Google Shape;1291;p7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Blank">
  <p:cSld name="Blank_Blank">
    <p:bg>
      <p:bgPr>
        <a:solidFill>
          <a:schemeClr val="dk1"/>
        </a:solidFill>
      </p:bgPr>
    </p:bg>
    <p:spTree>
      <p:nvGrpSpPr>
        <p:cNvPr id="1292" name="Shape 129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lt1"/>
        </a:solidFill>
      </p:bgPr>
    </p:bg>
    <p:spTree>
      <p:nvGrpSpPr>
        <p:cNvPr id="1293" name="Shape 1293"/>
        <p:cNvGrpSpPr/>
        <p:nvPr/>
      </p:nvGrpSpPr>
      <p:grpSpPr>
        <a:xfrm>
          <a:off x="0" y="0"/>
          <a:ext cx="0" cy="0"/>
          <a:chOff x="0" y="0"/>
          <a:chExt cx="0" cy="0"/>
        </a:xfrm>
      </p:grpSpPr>
      <p:grpSp>
        <p:nvGrpSpPr>
          <p:cNvPr id="1294" name="Google Shape;1294;p81"/>
          <p:cNvGrpSpPr/>
          <p:nvPr/>
        </p:nvGrpSpPr>
        <p:grpSpPr>
          <a:xfrm>
            <a:off x="437040" y="234686"/>
            <a:ext cx="23513873" cy="13256877"/>
            <a:chOff x="0" y="-1"/>
            <a:chExt cx="23520930" cy="13256877"/>
          </a:xfrm>
        </p:grpSpPr>
        <p:sp>
          <p:nvSpPr>
            <p:cNvPr id="1295" name="Google Shape;1295;p8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Confidential &amp; Proprietary Information of Trilogy Education Services, Inc.</a:t>
              </a:r>
              <a:endParaRPr sz="1800">
                <a:solidFill>
                  <a:srgbClr val="000000"/>
                </a:solidFill>
                <a:latin typeface="Arial"/>
                <a:ea typeface="Arial"/>
                <a:cs typeface="Arial"/>
                <a:sym typeface="Arial"/>
              </a:endParaRPr>
            </a:p>
          </p:txBody>
        </p:sp>
        <p:sp>
          <p:nvSpPr>
            <p:cNvPr id="1296" name="Google Shape;1296;p8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 Trilogy Education Services, Inc.</a:t>
              </a:r>
              <a:endParaRPr sz="1800">
                <a:solidFill>
                  <a:srgbClr val="000000"/>
                </a:solidFill>
                <a:latin typeface="Arial"/>
                <a:ea typeface="Arial"/>
                <a:cs typeface="Arial"/>
                <a:sym typeface="Arial"/>
              </a:endParaRPr>
            </a:p>
          </p:txBody>
        </p:sp>
        <p:cxnSp>
          <p:nvCxnSpPr>
            <p:cNvPr id="1297" name="Google Shape;1297;p8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8" name="Google Shape;1298;p8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9" name="Google Shape;1299;p8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300" name="Google Shape;1300;p8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301" name="Google Shape;1301;p8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302" name="Google Shape;1302;p8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303" name="Google Shape;1303;p81"/>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Arial"/>
              <a:buNone/>
              <a:defRPr b="1" i="0" sz="6400" u="none" cap="none" strike="noStrike">
                <a:solidFill>
                  <a:schemeClr val="dk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304" name="Google Shape;1304;p8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305" name="Google Shape;1305;p8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06" name="Shape 1306"/>
        <p:cNvGrpSpPr/>
        <p:nvPr/>
      </p:nvGrpSpPr>
      <p:grpSpPr>
        <a:xfrm>
          <a:off x="0" y="0"/>
          <a:ext cx="0" cy="0"/>
          <a:chOff x="0" y="0"/>
          <a:chExt cx="0" cy="0"/>
        </a:xfrm>
      </p:grpSpPr>
      <p:pic>
        <p:nvPicPr>
          <p:cNvPr id="1307" name="Google Shape;1307;p8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08" name="Google Shape;1308;p82"/>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09" name="Google Shape;1309;p82"/>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indent="0" lvl="0" marL="0" rtl="0" algn="l">
              <a:spcBef>
                <a:spcPts val="0"/>
              </a:spcBef>
              <a:spcAft>
                <a:spcPts val="0"/>
              </a:spcAft>
              <a:buNone/>
            </a:pPr>
            <a:fld id="{00000000-1234-1234-1234-123412341234}" type="slidenum">
              <a:rPr lang="en-US"/>
              <a:t>‹#›</a:t>
            </a:fld>
            <a:endParaRPr/>
          </a:p>
        </p:txBody>
      </p:sp>
      <p:sp>
        <p:nvSpPr>
          <p:cNvPr id="1310" name="Google Shape;1310;p82"/>
          <p:cNvSpPr txBox="1"/>
          <p:nvPr>
            <p:ph idx="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l">
              <a:spcBef>
                <a:spcPts val="0"/>
              </a:spcBef>
              <a:spcAft>
                <a:spcPts val="0"/>
              </a:spcAft>
              <a:buNone/>
            </a:pPr>
            <a:fld id="{00000000-1234-1234-1234-123412341234}" type="slidenum">
              <a:rPr lang="en-US"/>
              <a:t>‹#›</a:t>
            </a:fld>
            <a:endParaRPr/>
          </a:p>
        </p:txBody>
      </p:sp>
      <p:sp>
        <p:nvSpPr>
          <p:cNvPr id="1311" name="Google Shape;1311;p8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68" name="Shape 68"/>
        <p:cNvGrpSpPr/>
        <p:nvPr/>
      </p:nvGrpSpPr>
      <p:grpSpPr>
        <a:xfrm>
          <a:off x="0" y="0"/>
          <a:ext cx="0" cy="0"/>
          <a:chOff x="0" y="0"/>
          <a:chExt cx="0" cy="0"/>
        </a:xfrm>
      </p:grpSpPr>
      <p:pic>
        <p:nvPicPr>
          <p:cNvPr id="69" name="Google Shape;69;p10"/>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70" name="Google Shape;70;p10"/>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71" name="Google Shape;71;p10"/>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72" name="Google Shape;72;p10"/>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Digital Marketing</a:t>
            </a:r>
            <a:endParaRPr sz="4800">
              <a:solidFill>
                <a:srgbClr val="FFFFFF"/>
              </a:solidFill>
              <a:latin typeface="Roboto Medium"/>
              <a:ea typeface="Roboto Medium"/>
              <a:cs typeface="Roboto Medium"/>
              <a:sym typeface="Roboto Medium"/>
            </a:endParaRPr>
          </a:p>
        </p:txBody>
      </p:sp>
      <p:sp>
        <p:nvSpPr>
          <p:cNvPr id="73" name="Google Shape;73;p10"/>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 name="Google Shape;74;p10"/>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 name="Google Shape;75;p10"/>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76" name="Google Shape;76;p10"/>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77" name="Google Shape;77;p10"/>
          <p:cNvPicPr preferRelativeResize="0"/>
          <p:nvPr/>
        </p:nvPicPr>
        <p:blipFill>
          <a:blip r:embed="rId4">
            <a:alphaModFix/>
          </a:blip>
          <a:stretch>
            <a:fillRect/>
          </a:stretch>
        </p:blipFill>
        <p:spPr>
          <a:xfrm>
            <a:off x="2278273" y="2817400"/>
            <a:ext cx="5513298" cy="551329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78"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0" name="Google Shape;80;p11"/>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1" name="Google Shape;81;p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1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2.xml"/><Relationship Id="rId42" Type="http://schemas.openxmlformats.org/officeDocument/2006/relationships/slideLayout" Target="../slideLayouts/slideLayout44.xml"/><Relationship Id="rId41" Type="http://schemas.openxmlformats.org/officeDocument/2006/relationships/slideLayout" Target="../slideLayouts/slideLayout43.xml"/><Relationship Id="rId44" Type="http://schemas.openxmlformats.org/officeDocument/2006/relationships/slideLayout" Target="../slideLayouts/slideLayout46.xml"/><Relationship Id="rId43" Type="http://schemas.openxmlformats.org/officeDocument/2006/relationships/slideLayout" Target="../slideLayouts/slideLayout45.xml"/><Relationship Id="rId46" Type="http://schemas.openxmlformats.org/officeDocument/2006/relationships/slideLayout" Target="../slideLayouts/slideLayout48.xml"/><Relationship Id="rId45" Type="http://schemas.openxmlformats.org/officeDocument/2006/relationships/slideLayout" Target="../slideLayouts/slideLayout47.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48" Type="http://schemas.openxmlformats.org/officeDocument/2006/relationships/slideLayout" Target="../slideLayouts/slideLayout50.xml"/><Relationship Id="rId47" Type="http://schemas.openxmlformats.org/officeDocument/2006/relationships/slideLayout" Target="../slideLayouts/slideLayout49.xml"/><Relationship Id="rId49" Type="http://schemas.openxmlformats.org/officeDocument/2006/relationships/slideLayout" Target="../slideLayouts/slideLayout5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31" Type="http://schemas.openxmlformats.org/officeDocument/2006/relationships/slideLayout" Target="../slideLayouts/slideLayout33.xml"/><Relationship Id="rId30" Type="http://schemas.openxmlformats.org/officeDocument/2006/relationships/slideLayout" Target="../slideLayouts/slideLayout32.xml"/><Relationship Id="rId33" Type="http://schemas.openxmlformats.org/officeDocument/2006/relationships/slideLayout" Target="../slideLayouts/slideLayout35.xml"/><Relationship Id="rId32" Type="http://schemas.openxmlformats.org/officeDocument/2006/relationships/slideLayout" Target="../slideLayouts/slideLayout34.xml"/><Relationship Id="rId35" Type="http://schemas.openxmlformats.org/officeDocument/2006/relationships/slideLayout" Target="../slideLayouts/slideLayout37.xml"/><Relationship Id="rId34" Type="http://schemas.openxmlformats.org/officeDocument/2006/relationships/slideLayout" Target="../slideLayouts/slideLayout36.xml"/><Relationship Id="rId37" Type="http://schemas.openxmlformats.org/officeDocument/2006/relationships/slideLayout" Target="../slideLayouts/slideLayout39.xml"/><Relationship Id="rId36" Type="http://schemas.openxmlformats.org/officeDocument/2006/relationships/slideLayout" Target="../slideLayouts/slideLayout38.xml"/><Relationship Id="rId39" Type="http://schemas.openxmlformats.org/officeDocument/2006/relationships/slideLayout" Target="../slideLayouts/slideLayout41.xml"/><Relationship Id="rId38" Type="http://schemas.openxmlformats.org/officeDocument/2006/relationships/slideLayout" Target="../slideLayouts/slideLayout40.xml"/><Relationship Id="rId20" Type="http://schemas.openxmlformats.org/officeDocument/2006/relationships/slideLayout" Target="../slideLayouts/slideLayout22.xml"/><Relationship Id="rId22" Type="http://schemas.openxmlformats.org/officeDocument/2006/relationships/slideLayout" Target="../slideLayouts/slideLayout24.xml"/><Relationship Id="rId21" Type="http://schemas.openxmlformats.org/officeDocument/2006/relationships/slideLayout" Target="../slideLayouts/slideLayout23.xml"/><Relationship Id="rId24" Type="http://schemas.openxmlformats.org/officeDocument/2006/relationships/slideLayout" Target="../slideLayouts/slideLayout26.xml"/><Relationship Id="rId23" Type="http://schemas.openxmlformats.org/officeDocument/2006/relationships/slideLayout" Target="../slideLayouts/slideLayout25.xml"/><Relationship Id="rId26" Type="http://schemas.openxmlformats.org/officeDocument/2006/relationships/slideLayout" Target="../slideLayouts/slideLayout28.xml"/><Relationship Id="rId25" Type="http://schemas.openxmlformats.org/officeDocument/2006/relationships/slideLayout" Target="../slideLayouts/slideLayout27.xml"/><Relationship Id="rId28" Type="http://schemas.openxmlformats.org/officeDocument/2006/relationships/slideLayout" Target="../slideLayouts/slideLayout30.xml"/><Relationship Id="rId27" Type="http://schemas.openxmlformats.org/officeDocument/2006/relationships/slideLayout" Target="../slideLayouts/slideLayout29.xml"/><Relationship Id="rId29" Type="http://schemas.openxmlformats.org/officeDocument/2006/relationships/slideLayout" Target="../slideLayouts/slideLayout31.xml"/><Relationship Id="rId51" Type="http://schemas.openxmlformats.org/officeDocument/2006/relationships/slideLayout" Target="../slideLayouts/slideLayout53.xml"/><Relationship Id="rId50" Type="http://schemas.openxmlformats.org/officeDocument/2006/relationships/slideLayout" Target="../slideLayouts/slideLayout52.xml"/><Relationship Id="rId53" Type="http://schemas.openxmlformats.org/officeDocument/2006/relationships/slideLayout" Target="../slideLayouts/slideLayout55.xml"/><Relationship Id="rId52" Type="http://schemas.openxmlformats.org/officeDocument/2006/relationships/slideLayout" Target="../slideLayouts/slideLayout54.xml"/><Relationship Id="rId11" Type="http://schemas.openxmlformats.org/officeDocument/2006/relationships/slideLayout" Target="../slideLayouts/slideLayout13.xml"/><Relationship Id="rId55" Type="http://schemas.openxmlformats.org/officeDocument/2006/relationships/slideLayout" Target="../slideLayouts/slideLayout57.xml"/><Relationship Id="rId10" Type="http://schemas.openxmlformats.org/officeDocument/2006/relationships/slideLayout" Target="../slideLayouts/slideLayout12.xml"/><Relationship Id="rId54" Type="http://schemas.openxmlformats.org/officeDocument/2006/relationships/slideLayout" Target="../slideLayouts/slideLayout56.xml"/><Relationship Id="rId13" Type="http://schemas.openxmlformats.org/officeDocument/2006/relationships/slideLayout" Target="../slideLayouts/slideLayout15.xml"/><Relationship Id="rId57" Type="http://schemas.openxmlformats.org/officeDocument/2006/relationships/theme" Target="../theme/theme1.xml"/><Relationship Id="rId12" Type="http://schemas.openxmlformats.org/officeDocument/2006/relationships/slideLayout" Target="../slideLayouts/slideLayout14.xml"/><Relationship Id="rId56" Type="http://schemas.openxmlformats.org/officeDocument/2006/relationships/slideLayout" Target="../slideLayouts/slideLayout58.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9" Type="http://schemas.openxmlformats.org/officeDocument/2006/relationships/slideLayout" Target="../slideLayouts/slideLayout21.xml"/><Relationship Id="rId1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20" Type="http://schemas.openxmlformats.org/officeDocument/2006/relationships/slideLayout" Target="../slideLayouts/slideLayout78.xml"/><Relationship Id="rId22" Type="http://schemas.openxmlformats.org/officeDocument/2006/relationships/theme" Target="../theme/theme2.xml"/><Relationship Id="rId21" Type="http://schemas.openxmlformats.org/officeDocument/2006/relationships/slideLayout" Target="../slideLayouts/slideLayout79.xml"/><Relationship Id="rId11" Type="http://schemas.openxmlformats.org/officeDocument/2006/relationships/slideLayout" Target="../slideLayouts/slideLayout69.xml"/><Relationship Id="rId10" Type="http://schemas.openxmlformats.org/officeDocument/2006/relationships/slideLayout" Target="../slideLayouts/slideLayout68.xml"/><Relationship Id="rId13" Type="http://schemas.openxmlformats.org/officeDocument/2006/relationships/slideLayout" Target="../slideLayouts/slideLayout71.xml"/><Relationship Id="rId12" Type="http://schemas.openxmlformats.org/officeDocument/2006/relationships/slideLayout" Target="../slideLayouts/slideLayout70.xml"/><Relationship Id="rId15" Type="http://schemas.openxmlformats.org/officeDocument/2006/relationships/slideLayout" Target="../slideLayouts/slideLayout73.xml"/><Relationship Id="rId14" Type="http://schemas.openxmlformats.org/officeDocument/2006/relationships/slideLayout" Target="../slideLayouts/slideLayout72.xml"/><Relationship Id="rId17" Type="http://schemas.openxmlformats.org/officeDocument/2006/relationships/slideLayout" Target="../slideLayouts/slideLayout75.xml"/><Relationship Id="rId16" Type="http://schemas.openxmlformats.org/officeDocument/2006/relationships/slideLayout" Target="../slideLayouts/slideLayout74.xml"/><Relationship Id="rId19" Type="http://schemas.openxmlformats.org/officeDocument/2006/relationships/slideLayout" Target="../slideLayouts/slideLayout77.xml"/><Relationship Id="rId18"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1"/>
          <p:cNvSpPr/>
          <p:nvPr/>
        </p:nvSpPr>
        <p:spPr>
          <a:xfrm>
            <a:off x="22190850" y="702521"/>
            <a:ext cx="711680" cy="711680"/>
          </a:xfrm>
          <a:prstGeom prst="ellipse">
            <a:avLst/>
          </a:prstGeom>
          <a:solidFill>
            <a:srgbClr val="4F91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sp>
        <p:nvSpPr>
          <p:cNvPr id="11" name="Google Shape;11;p1"/>
          <p:cNvSpPr/>
          <p:nvPr/>
        </p:nvSpPr>
        <p:spPr>
          <a:xfrm>
            <a:off x="22265945" y="762000"/>
            <a:ext cx="633410" cy="630936"/>
          </a:xfrm>
          <a:prstGeom prst="ellipse">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b="0" i="0" lang="en-US" sz="2400" u="none" cap="none" strike="noStrike">
                <a:solidFill>
                  <a:schemeClr val="lt1"/>
                </a:solidFill>
                <a:latin typeface="Poppins Medium"/>
                <a:ea typeface="Poppins Medium"/>
                <a:cs typeface="Poppins Medium"/>
                <a:sym typeface="Poppins Medium"/>
              </a:rPr>
              <a:t>‹#›</a:t>
            </a:fld>
            <a:endParaRPr b="0" i="0" sz="2800" u="none" cap="none" strike="noStrike">
              <a:solidFill>
                <a:schemeClr val="lt1"/>
              </a:solidFill>
              <a:latin typeface="Poppins Medium"/>
              <a:ea typeface="Poppins Medium"/>
              <a:cs typeface="Poppins Medium"/>
              <a:sym typeface="Poppins Medium"/>
            </a:endParaRPr>
          </a:p>
        </p:txBody>
      </p:sp>
      <p:sp>
        <p:nvSpPr>
          <p:cNvPr id="12" name="Google Shape;12;p1"/>
          <p:cNvSpPr txBox="1"/>
          <p:nvPr>
            <p:ph type="title"/>
          </p:nvPr>
        </p:nvSpPr>
        <p:spPr>
          <a:xfrm>
            <a:off x="1675964" y="730251"/>
            <a:ext cx="21025723" cy="2651126"/>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8798"/>
              <a:buFont typeface="Poppins"/>
              <a:buNone/>
              <a:defRPr b="1" i="0" sz="8798" u="none" cap="none" strike="noStrike">
                <a:solidFill>
                  <a:schemeClr val="dk2"/>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1675964" y="3651250"/>
            <a:ext cx="21025723" cy="87026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2000"/>
              </a:spcBef>
              <a:spcAft>
                <a:spcPts val="0"/>
              </a:spcAft>
              <a:buClr>
                <a:schemeClr val="dk1"/>
              </a:buClr>
              <a:buSzPts val="5599"/>
              <a:buFont typeface="Arial"/>
              <a:buNone/>
              <a:defRPr b="0" i="0" sz="5599" u="none" cap="none" strike="noStrike">
                <a:solidFill>
                  <a:schemeClr val="dk1"/>
                </a:solidFill>
                <a:latin typeface="Lato Light"/>
                <a:ea typeface="Lato Light"/>
                <a:cs typeface="Lato Light"/>
                <a:sym typeface="Lato Light"/>
              </a:defRPr>
            </a:lvl1pPr>
            <a:lvl2pPr indent="-228600" lvl="1" marL="914400" marR="0" rtl="0" algn="l">
              <a:lnSpc>
                <a:spcPct val="90000"/>
              </a:lnSpc>
              <a:spcBef>
                <a:spcPts val="1000"/>
              </a:spcBef>
              <a:spcAft>
                <a:spcPts val="0"/>
              </a:spcAft>
              <a:buClr>
                <a:schemeClr val="dk1"/>
              </a:buClr>
              <a:buSzPts val="4799"/>
              <a:buFont typeface="Arial"/>
              <a:buNone/>
              <a:defRPr b="0" i="0" sz="4799" u="none" cap="none" strike="noStrike">
                <a:solidFill>
                  <a:schemeClr val="dk1"/>
                </a:solidFill>
                <a:latin typeface="Lato Light"/>
                <a:ea typeface="Lato Light"/>
                <a:cs typeface="Lato Light"/>
                <a:sym typeface="Lato Light"/>
              </a:defRPr>
            </a:lvl2pPr>
            <a:lvl3pPr indent="-228600" lvl="2" marL="1371600" marR="0" rtl="0" algn="l">
              <a:lnSpc>
                <a:spcPct val="90000"/>
              </a:lnSpc>
              <a:spcBef>
                <a:spcPts val="1000"/>
              </a:spcBef>
              <a:spcAft>
                <a:spcPts val="0"/>
              </a:spcAft>
              <a:buClr>
                <a:schemeClr val="dk1"/>
              </a:buClr>
              <a:buSzPts val="3999"/>
              <a:buFont typeface="Arial"/>
              <a:buNone/>
              <a:defRPr b="0" i="0" sz="3999" u="none" cap="none" strike="noStrike">
                <a:solidFill>
                  <a:schemeClr val="dk1"/>
                </a:solidFill>
                <a:latin typeface="Lato Light"/>
                <a:ea typeface="Lato Light"/>
                <a:cs typeface="Lato Light"/>
                <a:sym typeface="Lato Light"/>
              </a:defRPr>
            </a:lvl3pPr>
            <a:lvl4pPr indent="-228600" lvl="3" marL="18288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4pPr>
            <a:lvl5pPr indent="-228600" lvl="4" marL="22860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5pPr>
            <a:lvl6pPr indent="-457136" lvl="5" marL="27432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6pPr>
            <a:lvl7pPr indent="-457136" lvl="6" marL="32004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7pPr>
            <a:lvl8pPr indent="-457136" lvl="7" marL="36576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8pPr>
            <a:lvl9pPr indent="-457136" lvl="8" marL="4114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 name="Shape 16"/>
        <p:cNvGrpSpPr/>
        <p:nvPr/>
      </p:nvGrpSpPr>
      <p:grpSpPr>
        <a:xfrm>
          <a:off x="0" y="0"/>
          <a:ext cx="0" cy="0"/>
          <a:chOff x="0" y="0"/>
          <a:chExt cx="0" cy="0"/>
        </a:xfrm>
      </p:grpSpPr>
      <p:sp>
        <p:nvSpPr>
          <p:cNvPr id="17" name="Google Shape;17;p4"/>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lgn="r">
              <a:buNone/>
              <a:defRPr sz="3500">
                <a:solidFill>
                  <a:schemeClr val="tx1"/>
                </a:solidFill>
              </a:defRPr>
            </a:lvl1pPr>
            <a:lvl2pPr lvl="1" rtl="0" algn="r">
              <a:buNone/>
              <a:defRPr sz="3500">
                <a:solidFill>
                  <a:schemeClr val="tx1"/>
                </a:solidFill>
              </a:defRPr>
            </a:lvl2pPr>
            <a:lvl3pPr lvl="2" rtl="0" algn="r">
              <a:buNone/>
              <a:defRPr sz="3500">
                <a:solidFill>
                  <a:schemeClr val="tx1"/>
                </a:solidFill>
              </a:defRPr>
            </a:lvl3pPr>
            <a:lvl4pPr lvl="3" rtl="0" algn="r">
              <a:buNone/>
              <a:defRPr sz="3500">
                <a:solidFill>
                  <a:schemeClr val="tx1"/>
                </a:solidFill>
              </a:defRPr>
            </a:lvl4pPr>
            <a:lvl5pPr lvl="4" rtl="0" algn="r">
              <a:buNone/>
              <a:defRPr sz="3500">
                <a:solidFill>
                  <a:schemeClr val="tx1"/>
                </a:solidFill>
              </a:defRPr>
            </a:lvl5pPr>
            <a:lvl6pPr lvl="5" rtl="0" algn="r">
              <a:buNone/>
              <a:defRPr sz="3500">
                <a:solidFill>
                  <a:schemeClr val="tx1"/>
                </a:solidFill>
              </a:defRPr>
            </a:lvl6pPr>
            <a:lvl7pPr lvl="6" rtl="0" algn="r">
              <a:buNone/>
              <a:defRPr sz="3500">
                <a:solidFill>
                  <a:schemeClr val="tx1"/>
                </a:solidFill>
              </a:defRPr>
            </a:lvl7pPr>
            <a:lvl8pPr lvl="7" rtl="0" algn="r">
              <a:buNone/>
              <a:defRPr sz="3500">
                <a:solidFill>
                  <a:schemeClr val="tx1"/>
                </a:solidFill>
              </a:defRPr>
            </a:lvl8pPr>
            <a:lvl9pPr lvl="8" rtl="0"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65" name="Shape 106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0.xml"/><Relationship Id="rId3" Type="http://schemas.openxmlformats.org/officeDocument/2006/relationships/image" Target="../media/image14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comments" Target="../comments/commen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comments" Target="../comments/comment7.xml"/><Relationship Id="rId4" Type="http://schemas.openxmlformats.org/officeDocument/2006/relationships/image" Target="../media/image108.png"/><Relationship Id="rId5" Type="http://schemas.openxmlformats.org/officeDocument/2006/relationships/image" Target="../media/image109.png"/><Relationship Id="rId6" Type="http://schemas.openxmlformats.org/officeDocument/2006/relationships/image" Target="../media/image1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comments" Target="../comments/commen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comments" Target="../comments/commen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comments" Target="../comments/commen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comments" Target="../comments/comment11.xml"/><Relationship Id="rId4" Type="http://schemas.openxmlformats.org/officeDocument/2006/relationships/image" Target="../media/image107.png"/><Relationship Id="rId5" Type="http://schemas.openxmlformats.org/officeDocument/2006/relationships/image" Target="../media/image116.png"/><Relationship Id="rId6" Type="http://schemas.openxmlformats.org/officeDocument/2006/relationships/image" Target="../media/image112.png"/><Relationship Id="rId7" Type="http://schemas.openxmlformats.org/officeDocument/2006/relationships/image" Target="../media/image1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comments" Target="../comments/comment12.xml"/><Relationship Id="rId4" Type="http://schemas.openxmlformats.org/officeDocument/2006/relationships/image" Target="../media/image118.png"/><Relationship Id="rId5" Type="http://schemas.openxmlformats.org/officeDocument/2006/relationships/image" Target="../media/image121.png"/><Relationship Id="rId6" Type="http://schemas.openxmlformats.org/officeDocument/2006/relationships/image" Target="../media/image120.png"/><Relationship Id="rId7" Type="http://schemas.openxmlformats.org/officeDocument/2006/relationships/image" Target="../media/image1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8.xml"/><Relationship Id="rId3" Type="http://schemas.openxmlformats.org/officeDocument/2006/relationships/image" Target="../media/image1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comments" Target="../comments/commen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19.png"/><Relationship Id="rId4" Type="http://schemas.openxmlformats.org/officeDocument/2006/relationships/image" Target="../media/image124.png"/><Relationship Id="rId5" Type="http://schemas.openxmlformats.org/officeDocument/2006/relationships/image" Target="../media/image1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comments" Target="../comments/commen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comments" Target="../comments/commen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comments" Target="../comments/comment16.xml"/><Relationship Id="rId4" Type="http://schemas.openxmlformats.org/officeDocument/2006/relationships/image" Target="../media/image123.png"/><Relationship Id="rId5" Type="http://schemas.openxmlformats.org/officeDocument/2006/relationships/image" Target="../media/image130.png"/><Relationship Id="rId6" Type="http://schemas.openxmlformats.org/officeDocument/2006/relationships/image" Target="../media/image131.png"/><Relationship Id="rId7" Type="http://schemas.openxmlformats.org/officeDocument/2006/relationships/image" Target="../media/image1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4.xml"/><Relationship Id="rId3" Type="http://schemas.openxmlformats.org/officeDocument/2006/relationships/image" Target="../media/image1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comments" Target="../comments/commen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comments" Target="../comments/commen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comments" Target="../comments/commen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comments" Target="../comments/comment20.xml"/><Relationship Id="rId4" Type="http://schemas.openxmlformats.org/officeDocument/2006/relationships/image" Target="../media/image126.png"/><Relationship Id="rId5" Type="http://schemas.openxmlformats.org/officeDocument/2006/relationships/image" Target="../media/image1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comments" Target="../comments/comment21.xml"/><Relationship Id="rId4" Type="http://schemas.openxmlformats.org/officeDocument/2006/relationships/image" Target="../media/image129.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xml"/><Relationship Id="rId3" Type="http://schemas.openxmlformats.org/officeDocument/2006/relationships/image" Target="../media/image14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37.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comments" Target="../comments/comment22.xml"/><Relationship Id="rId4" Type="http://schemas.openxmlformats.org/officeDocument/2006/relationships/image" Target="../media/image135.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1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3.xml"/><Relationship Id="rId3" Type="http://schemas.openxmlformats.org/officeDocument/2006/relationships/image" Target="../media/image1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comments" Target="../comments/comment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comments" Target="../comments/commen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5.xml"/><Relationship Id="rId3" Type="http://schemas.openxmlformats.org/officeDocument/2006/relationships/image" Target="../media/image1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comments" Target="../comments/commen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comments" Target="../comments/commen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comments" Target="../comments/comment4.xml"/><Relationship Id="rId4" Type="http://schemas.openxmlformats.org/officeDocument/2006/relationships/image" Target="../media/image110.png"/><Relationship Id="rId5" Type="http://schemas.openxmlformats.org/officeDocument/2006/relationships/image" Target="../media/image1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 Id="rId3" Type="http://schemas.openxmlformats.org/officeDocument/2006/relationships/comments" Target="../comments/comment5.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83"/>
          <p:cNvSpPr txBox="1"/>
          <p:nvPr>
            <p:ph type="title"/>
          </p:nvPr>
        </p:nvSpPr>
        <p:spPr>
          <a:xfrm>
            <a:off x="731377" y="1250767"/>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b="1" lang="en-US">
                <a:latin typeface="Roboto"/>
                <a:ea typeface="Roboto"/>
                <a:cs typeface="Roboto"/>
                <a:sym typeface="Roboto"/>
              </a:rPr>
              <a:t>Defensive Security Project</a:t>
            </a:r>
            <a:endParaRPr b="1">
              <a:latin typeface="Roboto"/>
              <a:ea typeface="Roboto"/>
              <a:cs typeface="Roboto"/>
              <a:sym typeface="Roboto"/>
            </a:endParaRPr>
          </a:p>
          <a:p>
            <a:pPr indent="0" lvl="0" marL="0" rtl="0" algn="l">
              <a:spcBef>
                <a:spcPts val="0"/>
              </a:spcBef>
              <a:spcAft>
                <a:spcPts val="0"/>
              </a:spcAft>
              <a:buNone/>
            </a:pPr>
            <a:r>
              <a:t/>
            </a:r>
            <a:endParaRPr b="1" sz="4800">
              <a:latin typeface="Roboto"/>
              <a:ea typeface="Roboto"/>
              <a:cs typeface="Roboto"/>
              <a:sym typeface="Roboto"/>
            </a:endParaRPr>
          </a:p>
          <a:p>
            <a:pPr indent="0" lvl="0" marL="0" rtl="0" algn="l">
              <a:spcBef>
                <a:spcPts val="0"/>
              </a:spcBef>
              <a:spcAft>
                <a:spcPts val="0"/>
              </a:spcAft>
              <a:buNone/>
            </a:pPr>
            <a:r>
              <a:rPr b="1" lang="en-US" sz="4800">
                <a:latin typeface="Roboto"/>
                <a:ea typeface="Roboto"/>
                <a:cs typeface="Roboto"/>
                <a:sym typeface="Roboto"/>
              </a:rPr>
              <a:t>By: Room 2,</a:t>
            </a:r>
            <a:endParaRPr b="1" sz="4800">
              <a:latin typeface="Roboto"/>
              <a:ea typeface="Roboto"/>
              <a:cs typeface="Roboto"/>
              <a:sym typeface="Roboto"/>
            </a:endParaRPr>
          </a:p>
          <a:p>
            <a:pPr indent="0" lvl="0" marL="0" rtl="0" algn="l">
              <a:spcBef>
                <a:spcPts val="0"/>
              </a:spcBef>
              <a:spcAft>
                <a:spcPts val="0"/>
              </a:spcAft>
              <a:buNone/>
            </a:pPr>
            <a:r>
              <a:t/>
            </a:r>
            <a:endParaRPr b="1" sz="3600">
              <a:latin typeface="Calibri"/>
              <a:ea typeface="Calibri"/>
              <a:cs typeface="Calibri"/>
              <a:sym typeface="Calibri"/>
            </a:endParaRPr>
          </a:p>
          <a:p>
            <a:pPr indent="0" lvl="0" marL="0" rtl="0" algn="l">
              <a:spcBef>
                <a:spcPts val="0"/>
              </a:spcBef>
              <a:spcAft>
                <a:spcPts val="0"/>
              </a:spcAft>
              <a:buNone/>
            </a:pPr>
            <a:r>
              <a:rPr b="1" lang="en-US" sz="3600">
                <a:latin typeface="Calibri"/>
                <a:ea typeface="Calibri"/>
                <a:cs typeface="Calibri"/>
                <a:sym typeface="Calibri"/>
              </a:rPr>
              <a:t>Fahim Adil</a:t>
            </a:r>
            <a:endParaRPr b="1" sz="3600">
              <a:latin typeface="Calibri"/>
              <a:ea typeface="Calibri"/>
              <a:cs typeface="Calibri"/>
              <a:sym typeface="Calibri"/>
            </a:endParaRPr>
          </a:p>
          <a:p>
            <a:pPr indent="0" lvl="0" marL="0" rtl="0" algn="l">
              <a:spcBef>
                <a:spcPts val="0"/>
              </a:spcBef>
              <a:spcAft>
                <a:spcPts val="0"/>
              </a:spcAft>
              <a:buNone/>
            </a:pPr>
            <a:r>
              <a:rPr b="1" lang="en-US" sz="3600">
                <a:latin typeface="Calibri"/>
                <a:ea typeface="Calibri"/>
                <a:cs typeface="Calibri"/>
                <a:sym typeface="Calibri"/>
              </a:rPr>
              <a:t>Sam Corn</a:t>
            </a:r>
            <a:endParaRPr b="1" sz="36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3600">
                <a:latin typeface="Calibri"/>
                <a:ea typeface="Calibri"/>
                <a:cs typeface="Calibri"/>
                <a:sym typeface="Calibri"/>
              </a:rPr>
              <a:t>Sid Choudhuri</a:t>
            </a:r>
            <a:endParaRPr b="1" sz="36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3600">
                <a:latin typeface="Calibri"/>
                <a:ea typeface="Calibri"/>
                <a:cs typeface="Calibri"/>
                <a:sym typeface="Calibri"/>
              </a:rPr>
              <a:t>Kyra Chow</a:t>
            </a:r>
            <a:endParaRPr b="1" sz="3600">
              <a:latin typeface="Calibri"/>
              <a:ea typeface="Calibri"/>
              <a:cs typeface="Calibri"/>
              <a:sym typeface="Calibri"/>
            </a:endParaRPr>
          </a:p>
          <a:p>
            <a:pPr indent="0" lvl="0" marL="0" rtl="0" algn="l">
              <a:spcBef>
                <a:spcPts val="0"/>
              </a:spcBef>
              <a:spcAft>
                <a:spcPts val="0"/>
              </a:spcAft>
              <a:buNone/>
            </a:pPr>
            <a:r>
              <a:rPr b="1" lang="en-US" sz="3600">
                <a:latin typeface="Calibri"/>
                <a:ea typeface="Calibri"/>
                <a:cs typeface="Calibri"/>
                <a:sym typeface="Calibri"/>
              </a:rPr>
              <a:t>Melody Galloro</a:t>
            </a:r>
            <a:endParaRPr b="1" sz="3600">
              <a:latin typeface="Calibri"/>
              <a:ea typeface="Calibri"/>
              <a:cs typeface="Calibri"/>
              <a:sym typeface="Calibri"/>
            </a:endParaRPr>
          </a:p>
          <a:p>
            <a:pPr indent="0" lvl="0" marL="0" rtl="0" algn="l">
              <a:spcBef>
                <a:spcPts val="0"/>
              </a:spcBef>
              <a:spcAft>
                <a:spcPts val="0"/>
              </a:spcAft>
              <a:buNone/>
            </a:pPr>
            <a:r>
              <a:rPr b="1" lang="en-US" sz="3600">
                <a:latin typeface="Calibri"/>
                <a:ea typeface="Calibri"/>
                <a:cs typeface="Calibri"/>
                <a:sym typeface="Calibri"/>
              </a:rPr>
              <a:t>Amanullah Haidary</a:t>
            </a:r>
            <a:endParaRPr b="1" sz="3600">
              <a:latin typeface="Calibri"/>
              <a:ea typeface="Calibri"/>
              <a:cs typeface="Calibri"/>
              <a:sym typeface="Calibri"/>
            </a:endParaRPr>
          </a:p>
          <a:p>
            <a:pPr indent="0" lvl="0" marL="0" rtl="0" algn="l">
              <a:spcBef>
                <a:spcPts val="0"/>
              </a:spcBef>
              <a:spcAft>
                <a:spcPts val="0"/>
              </a:spcAft>
              <a:buNone/>
            </a:pPr>
            <a:r>
              <a:rPr b="1" lang="en-US" sz="3600">
                <a:latin typeface="Calibri"/>
                <a:ea typeface="Calibri"/>
                <a:cs typeface="Calibri"/>
                <a:sym typeface="Calibri"/>
              </a:rPr>
              <a:t>Hossainul Islam</a:t>
            </a:r>
            <a:endParaRPr b="1" sz="3600">
              <a:latin typeface="Calibri"/>
              <a:ea typeface="Calibri"/>
              <a:cs typeface="Calibri"/>
              <a:sym typeface="Calibri"/>
            </a:endParaRPr>
          </a:p>
          <a:p>
            <a:pPr indent="0" lvl="0" marL="0" rtl="0" algn="l">
              <a:spcBef>
                <a:spcPts val="0"/>
              </a:spcBef>
              <a:spcAft>
                <a:spcPts val="0"/>
              </a:spcAft>
              <a:buNone/>
            </a:pPr>
            <a:r>
              <a:rPr b="1" lang="en-US" sz="3600">
                <a:latin typeface="Calibri"/>
                <a:ea typeface="Calibri"/>
                <a:cs typeface="Calibri"/>
                <a:sym typeface="Calibri"/>
              </a:rPr>
              <a:t>Justin Legendre</a:t>
            </a:r>
            <a:endParaRPr b="1" sz="3600">
              <a:latin typeface="Calibri"/>
              <a:ea typeface="Calibri"/>
              <a:cs typeface="Calibri"/>
              <a:sym typeface="Calibri"/>
            </a:endParaRPr>
          </a:p>
          <a:p>
            <a:pPr indent="0" lvl="0" marL="0" rtl="0" algn="l">
              <a:spcBef>
                <a:spcPts val="0"/>
              </a:spcBef>
              <a:spcAft>
                <a:spcPts val="0"/>
              </a:spcAft>
              <a:buNone/>
            </a:pPr>
            <a:r>
              <a:rPr b="1" lang="en-US" sz="3600">
                <a:latin typeface="Calibri"/>
                <a:ea typeface="Calibri"/>
                <a:cs typeface="Calibri"/>
                <a:sym typeface="Calibri"/>
              </a:rPr>
              <a:t>Fatima Mansoor</a:t>
            </a:r>
            <a:endParaRPr b="1" sz="3600">
              <a:latin typeface="Calibri"/>
              <a:ea typeface="Calibri"/>
              <a:cs typeface="Calibri"/>
              <a:sym typeface="Calibri"/>
            </a:endParaRPr>
          </a:p>
          <a:p>
            <a:pPr indent="0" lvl="0" marL="0" rtl="0" algn="l">
              <a:spcBef>
                <a:spcPts val="0"/>
              </a:spcBef>
              <a:spcAft>
                <a:spcPts val="0"/>
              </a:spcAft>
              <a:buNone/>
            </a:pPr>
            <a:r>
              <a:rPr b="1" lang="en-US" sz="3600">
                <a:latin typeface="Calibri"/>
                <a:ea typeface="Calibri"/>
                <a:cs typeface="Calibri"/>
                <a:sym typeface="Calibri"/>
              </a:rPr>
              <a:t>Ryan Morgen</a:t>
            </a:r>
            <a:endParaRPr b="1" sz="3600">
              <a:latin typeface="Calibri"/>
              <a:ea typeface="Calibri"/>
              <a:cs typeface="Calibri"/>
              <a:sym typeface="Calibri"/>
            </a:endParaRPr>
          </a:p>
          <a:p>
            <a:pPr indent="0" lvl="0" marL="0" rtl="0" algn="l">
              <a:spcBef>
                <a:spcPts val="0"/>
              </a:spcBef>
              <a:spcAft>
                <a:spcPts val="0"/>
              </a:spcAft>
              <a:buNone/>
            </a:pPr>
            <a:r>
              <a:rPr b="1" lang="en-US" sz="3600">
                <a:latin typeface="Calibri"/>
                <a:ea typeface="Calibri"/>
                <a:cs typeface="Calibri"/>
                <a:sym typeface="Calibri"/>
              </a:rPr>
              <a:t>Daniel Nguyen</a:t>
            </a:r>
            <a:endParaRPr b="1" sz="3600">
              <a:latin typeface="Calibri"/>
              <a:ea typeface="Calibri"/>
              <a:cs typeface="Calibri"/>
              <a:sym typeface="Calibri"/>
            </a:endParaRPr>
          </a:p>
          <a:p>
            <a:pPr indent="0" lvl="0" marL="0" rtl="0" algn="l">
              <a:spcBef>
                <a:spcPts val="0"/>
              </a:spcBef>
              <a:spcAft>
                <a:spcPts val="0"/>
              </a:spcAft>
              <a:buNone/>
            </a:pPr>
            <a:r>
              <a:rPr b="1" lang="en-US" sz="3600">
                <a:latin typeface="Calibri"/>
                <a:ea typeface="Calibri"/>
                <a:cs typeface="Calibri"/>
                <a:sym typeface="Calibri"/>
              </a:rPr>
              <a:t>Tim Pang</a:t>
            </a:r>
            <a:endParaRPr b="1" sz="3600">
              <a:latin typeface="Calibri"/>
              <a:ea typeface="Calibri"/>
              <a:cs typeface="Calibri"/>
              <a:sym typeface="Calibri"/>
            </a:endParaRPr>
          </a:p>
          <a:p>
            <a:pPr indent="0" lvl="0" marL="0" rtl="0" algn="l">
              <a:spcBef>
                <a:spcPts val="0"/>
              </a:spcBef>
              <a:spcAft>
                <a:spcPts val="0"/>
              </a:spcAft>
              <a:buNone/>
            </a:pPr>
            <a:r>
              <a:rPr b="1" lang="en-US" sz="3600">
                <a:latin typeface="Calibri"/>
                <a:ea typeface="Calibri"/>
                <a:cs typeface="Calibri"/>
                <a:sym typeface="Calibri"/>
              </a:rPr>
              <a:t>Avram Sachinidis</a:t>
            </a:r>
            <a:endParaRPr b="1" sz="3600">
              <a:latin typeface="Calibri"/>
              <a:ea typeface="Calibri"/>
              <a:cs typeface="Calibri"/>
              <a:sym typeface="Calibri"/>
            </a:endParaRPr>
          </a:p>
          <a:p>
            <a:pPr indent="0" lvl="0" marL="0" rtl="0" algn="l">
              <a:spcBef>
                <a:spcPts val="0"/>
              </a:spcBef>
              <a:spcAft>
                <a:spcPts val="0"/>
              </a:spcAft>
              <a:buNone/>
            </a:pPr>
            <a:r>
              <a:rPr b="1" lang="en-US" sz="3600">
                <a:latin typeface="Calibri"/>
                <a:ea typeface="Calibri"/>
                <a:cs typeface="Calibri"/>
                <a:sym typeface="Calibri"/>
              </a:rPr>
              <a:t>Gerald Sequeira</a:t>
            </a:r>
            <a:endParaRPr b="1" sz="36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3600">
              <a:latin typeface="Calibri"/>
              <a:ea typeface="Calibri"/>
              <a:cs typeface="Calibri"/>
              <a:sym typeface="Calibri"/>
            </a:endParaRPr>
          </a:p>
          <a:p>
            <a:pPr indent="0" lvl="0" marL="0" rtl="0" algn="l">
              <a:spcBef>
                <a:spcPts val="0"/>
              </a:spcBef>
              <a:spcAft>
                <a:spcPts val="0"/>
              </a:spcAft>
              <a:buNone/>
            </a:pPr>
            <a:r>
              <a:t/>
            </a:r>
            <a:endParaRPr b="1" sz="3600">
              <a:latin typeface="Roboto"/>
              <a:ea typeface="Roboto"/>
              <a:cs typeface="Roboto"/>
              <a:sym typeface="Roboto"/>
            </a:endParaRPr>
          </a:p>
          <a:p>
            <a:pPr indent="0" lvl="0" marL="0" rtl="0" algn="l">
              <a:spcBef>
                <a:spcPts val="0"/>
              </a:spcBef>
              <a:spcAft>
                <a:spcPts val="0"/>
              </a:spcAft>
              <a:buNone/>
            </a:pPr>
            <a:r>
              <a:t/>
            </a:r>
            <a:endParaRPr sz="6800">
              <a:latin typeface="Roboto"/>
              <a:ea typeface="Roboto"/>
              <a:cs typeface="Roboto"/>
              <a:sym typeface="Roboto"/>
            </a:endParaRPr>
          </a:p>
        </p:txBody>
      </p:sp>
      <p:sp>
        <p:nvSpPr>
          <p:cNvPr id="1317" name="Google Shape;1317;p8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18" name="Google Shape;1318;p83"/>
          <p:cNvSpPr txBox="1"/>
          <p:nvPr>
            <p:ph idx="1"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pic>
        <p:nvPicPr>
          <p:cNvPr id="1395" name="Google Shape;1395;p92"/>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96" name="Google Shape;1396;p92"/>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97" name="Google Shape;1397;p92"/>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Windows Logs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98" name="Google Shape;1398;p92"/>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sp>
        <p:nvSpPr>
          <p:cNvPr id="1403" name="Google Shape;1403;p9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Reports—Windows</a:t>
            </a:r>
            <a:endParaRPr/>
          </a:p>
        </p:txBody>
      </p:sp>
      <p:sp>
        <p:nvSpPr>
          <p:cNvPr id="1404" name="Google Shape;1404;p9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05" name="Google Shape;1405;p93"/>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Reports: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06" name="Google Shape;1406;p93"/>
          <p:cNvGraphicFramePr/>
          <p:nvPr/>
        </p:nvGraphicFramePr>
        <p:xfrm>
          <a:off x="1191013" y="5097125"/>
          <a:ext cx="3000000" cy="3000000"/>
        </p:xfrm>
        <a:graphic>
          <a:graphicData uri="http://schemas.openxmlformats.org/drawingml/2006/table">
            <a:tbl>
              <a:tblPr>
                <a:noFill/>
                <a:tableStyleId>{2E333AFB-90AF-42F5-B347-28EA37954EA3}</a:tableStyleId>
              </a:tblPr>
              <a:tblGrid>
                <a:gridCol w="10878550"/>
                <a:gridCol w="10878550"/>
              </a:tblGrid>
              <a:tr h="381000">
                <a:tc>
                  <a:txBody>
                    <a:bodyPr/>
                    <a:lstStyle/>
                    <a:p>
                      <a:pPr indent="0" lvl="0" marL="0" rtl="0" algn="ctr">
                        <a:spcBef>
                          <a:spcPts val="0"/>
                        </a:spcBef>
                        <a:spcAft>
                          <a:spcPts val="0"/>
                        </a:spcAft>
                        <a:buNone/>
                      </a:pPr>
                      <a:r>
                        <a:rPr b="1" lang="en-US" sz="4400">
                          <a:latin typeface="Roboto"/>
                          <a:ea typeface="Roboto"/>
                          <a:cs typeface="Roboto"/>
                          <a:sym typeface="Roboto"/>
                        </a:rPr>
                        <a:t>Report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Report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tc>
              </a:tr>
              <a:tr h="853400">
                <a:tc>
                  <a:txBody>
                    <a:bodyPr/>
                    <a:lstStyle/>
                    <a:p>
                      <a:pPr indent="0" lvl="0" marL="0" rtl="0" algn="ctr">
                        <a:spcBef>
                          <a:spcPts val="0"/>
                        </a:spcBef>
                        <a:spcAft>
                          <a:spcPts val="0"/>
                        </a:spcAft>
                        <a:buNone/>
                      </a:pPr>
                      <a:r>
                        <a:rPr lang="en-US" sz="4400">
                          <a:latin typeface="Roboto"/>
                          <a:ea typeface="Roboto"/>
                          <a:cs typeface="Roboto"/>
                          <a:sym typeface="Roboto"/>
                        </a:rPr>
                        <a:t>Windows Events Signatures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 report with a table of signatures and associated signature IDs.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Windows Events Severity</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 report that displays the severity levels, and the count and percentage of each.</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Windows Events Status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 report that provides a comparison between the success and failure of Windows activities.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9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Reports—Windows</a:t>
            </a:r>
            <a:endParaRPr/>
          </a:p>
        </p:txBody>
      </p:sp>
      <p:sp>
        <p:nvSpPr>
          <p:cNvPr id="1413" name="Google Shape;1413;p9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14" name="Google Shape;1414;p9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415" name="Google Shape;1415;p94"/>
          <p:cNvPicPr preferRelativeResize="0"/>
          <p:nvPr/>
        </p:nvPicPr>
        <p:blipFill>
          <a:blip r:embed="rId4">
            <a:alphaModFix/>
          </a:blip>
          <a:stretch>
            <a:fillRect/>
          </a:stretch>
        </p:blipFill>
        <p:spPr>
          <a:xfrm>
            <a:off x="739625" y="1871425"/>
            <a:ext cx="9879875" cy="11082575"/>
          </a:xfrm>
          <a:prstGeom prst="rect">
            <a:avLst/>
          </a:prstGeom>
          <a:noFill/>
          <a:ln>
            <a:noFill/>
          </a:ln>
        </p:spPr>
      </p:pic>
      <p:pic>
        <p:nvPicPr>
          <p:cNvPr id="1416" name="Google Shape;1416;p94"/>
          <p:cNvPicPr preferRelativeResize="0"/>
          <p:nvPr/>
        </p:nvPicPr>
        <p:blipFill>
          <a:blip r:embed="rId5">
            <a:alphaModFix/>
          </a:blip>
          <a:stretch>
            <a:fillRect/>
          </a:stretch>
        </p:blipFill>
        <p:spPr>
          <a:xfrm>
            <a:off x="10771900" y="1871425"/>
            <a:ext cx="12874300" cy="6646913"/>
          </a:xfrm>
          <a:prstGeom prst="rect">
            <a:avLst/>
          </a:prstGeom>
          <a:noFill/>
          <a:ln>
            <a:noFill/>
          </a:ln>
        </p:spPr>
      </p:pic>
      <p:pic>
        <p:nvPicPr>
          <p:cNvPr id="1417" name="Google Shape;1417;p94"/>
          <p:cNvPicPr preferRelativeResize="0"/>
          <p:nvPr/>
        </p:nvPicPr>
        <p:blipFill>
          <a:blip r:embed="rId6">
            <a:alphaModFix/>
          </a:blip>
          <a:stretch>
            <a:fillRect/>
          </a:stretch>
        </p:blipFill>
        <p:spPr>
          <a:xfrm>
            <a:off x="10771900" y="8518350"/>
            <a:ext cx="12874301" cy="4435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9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23" name="Google Shape;1423;p9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24" name="Google Shape;1424;p95"/>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25" name="Google Shape;1425;p95"/>
          <p:cNvGraphicFramePr/>
          <p:nvPr/>
        </p:nvGraphicFramePr>
        <p:xfrm>
          <a:off x="1296213" y="3863700"/>
          <a:ext cx="3000000" cy="3000000"/>
        </p:xfrm>
        <a:graphic>
          <a:graphicData uri="http://schemas.openxmlformats.org/drawingml/2006/table">
            <a:tbl>
              <a:tblPr>
                <a:noFill/>
                <a:tableStyleId>{2E333AFB-90AF-42F5-B347-28EA37954EA3}</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Windows Events Alerts - Failure</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Windows failure status threshold = 20 per hour </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Min = 2</a:t>
                      </a:r>
                      <a:br>
                        <a:rPr lang="en-US" sz="4400">
                          <a:latin typeface="Roboto"/>
                          <a:ea typeface="Roboto"/>
                          <a:cs typeface="Roboto"/>
                          <a:sym typeface="Roboto"/>
                        </a:rPr>
                      </a:br>
                      <a:r>
                        <a:rPr lang="en-US" sz="4400">
                          <a:latin typeface="Roboto"/>
                          <a:ea typeface="Roboto"/>
                          <a:cs typeface="Roboto"/>
                          <a:sym typeface="Roboto"/>
                        </a:rPr>
                        <a:t>Max = 10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Threshold = 20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26" name="Google Shape;1426;p95"/>
          <p:cNvSpPr txBox="1"/>
          <p:nvPr/>
        </p:nvSpPr>
        <p:spPr>
          <a:xfrm>
            <a:off x="2796500" y="8626975"/>
            <a:ext cx="16564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JUSTIFICATION:The max baseline failure rate per hour is 10. I chose a threshold double this value to avoid false positives.</a:t>
            </a:r>
            <a:endParaRPr b="1" sz="4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sp>
        <p:nvSpPr>
          <p:cNvPr id="1431" name="Google Shape;1431;p9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32" name="Google Shape;1432;p9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33" name="Google Shape;1433;p96"/>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34" name="Google Shape;1434;p96"/>
          <p:cNvGraphicFramePr/>
          <p:nvPr/>
        </p:nvGraphicFramePr>
        <p:xfrm>
          <a:off x="1296213" y="3863700"/>
          <a:ext cx="3000000" cy="3000000"/>
        </p:xfrm>
        <a:graphic>
          <a:graphicData uri="http://schemas.openxmlformats.org/drawingml/2006/table">
            <a:tbl>
              <a:tblPr>
                <a:noFill/>
                <a:tableStyleId>{2E333AFB-90AF-42F5-B347-28EA37954EA3}</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a:t>
                      </a:r>
                      <a:r>
                        <a:rPr b="1" lang="en-US" sz="4400">
                          <a:latin typeface="Roboto"/>
                          <a:ea typeface="Roboto"/>
                          <a:cs typeface="Roboto"/>
                          <a:sym typeface="Roboto"/>
                        </a:rPr>
                        <a: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a:t>
                      </a:r>
                      <a:r>
                        <a:rPr b="1" lang="en-US" sz="4400">
                          <a:latin typeface="Roboto"/>
                          <a:ea typeface="Roboto"/>
                          <a:cs typeface="Roboto"/>
                          <a:sym typeface="Roboto"/>
                        </a:rPr>
                        <a: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 	Windows Events Alerts - Successfully logged in</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Windows failure status threshold = Greater than 35 per hour </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Min = 8</a:t>
                      </a:r>
                      <a:br>
                        <a:rPr lang="en-US" sz="4400">
                          <a:latin typeface="Roboto"/>
                          <a:ea typeface="Roboto"/>
                          <a:cs typeface="Roboto"/>
                          <a:sym typeface="Roboto"/>
                        </a:rPr>
                      </a:br>
                      <a:r>
                        <a:rPr lang="en-US" sz="4400">
                          <a:latin typeface="Roboto"/>
                          <a:ea typeface="Roboto"/>
                          <a:cs typeface="Roboto"/>
                          <a:sym typeface="Roboto"/>
                        </a:rPr>
                        <a:t>Max = 21</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Threshold = 35</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35" name="Google Shape;1435;p96"/>
          <p:cNvSpPr txBox="1"/>
          <p:nvPr/>
        </p:nvSpPr>
        <p:spPr>
          <a:xfrm>
            <a:off x="2796500" y="8626975"/>
            <a:ext cx="165648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b="1" lang="en-US" sz="4200">
                <a:solidFill>
                  <a:schemeClr val="dk1"/>
                </a:solidFill>
              </a:rPr>
              <a:t>The max baseline failure rate per hour is 21. I chose a threshold of 35, close to double the failure rate, to avoid false positives.</a:t>
            </a:r>
            <a:endParaRPr b="1" sz="4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sp>
        <p:nvSpPr>
          <p:cNvPr id="1440" name="Google Shape;1440;p9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41" name="Google Shape;1441;p9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42" name="Google Shape;1442;p97"/>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43" name="Google Shape;1443;p97"/>
          <p:cNvGraphicFramePr/>
          <p:nvPr/>
        </p:nvGraphicFramePr>
        <p:xfrm>
          <a:off x="1296213" y="3863700"/>
          <a:ext cx="3000000" cy="3000000"/>
        </p:xfrm>
        <a:graphic>
          <a:graphicData uri="http://schemas.openxmlformats.org/drawingml/2006/table">
            <a:tbl>
              <a:tblPr>
                <a:noFill/>
                <a:tableStyleId>{2E333AFB-90AF-42F5-B347-28EA37954EA3}</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	Windows Events Alerts - Deleted Accounts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Deleted accounts greater than 30 per hour</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M</a:t>
                      </a:r>
                      <a:r>
                        <a:rPr lang="en-US" sz="4400">
                          <a:latin typeface="Roboto"/>
                          <a:ea typeface="Roboto"/>
                          <a:cs typeface="Roboto"/>
                          <a:sym typeface="Roboto"/>
                        </a:rPr>
                        <a:t>in = 7</a:t>
                      </a:r>
                      <a:br>
                        <a:rPr lang="en-US" sz="4400">
                          <a:latin typeface="Roboto"/>
                          <a:ea typeface="Roboto"/>
                          <a:cs typeface="Roboto"/>
                          <a:sym typeface="Roboto"/>
                        </a:rPr>
                      </a:br>
                      <a:r>
                        <a:rPr lang="en-US" sz="4400">
                          <a:latin typeface="Roboto"/>
                          <a:ea typeface="Roboto"/>
                          <a:cs typeface="Roboto"/>
                          <a:sym typeface="Roboto"/>
                        </a:rPr>
                        <a:t>Max = 22</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Threshold = 30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44" name="Google Shape;1444;p97"/>
          <p:cNvSpPr txBox="1"/>
          <p:nvPr/>
        </p:nvSpPr>
        <p:spPr>
          <a:xfrm>
            <a:off x="2796500" y="8626975"/>
            <a:ext cx="165648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b="1" lang="en-US" sz="4200">
                <a:solidFill>
                  <a:schemeClr val="dk1"/>
                </a:solidFill>
              </a:rPr>
              <a:t>The max baseline failure rate per hour is 22. I chose a threshold of 30 because account deletion should occur closer to the baseline than double the maximum threshold. </a:t>
            </a:r>
            <a:endParaRPr b="1" sz="4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sp>
        <p:nvSpPr>
          <p:cNvPr id="1450" name="Google Shape;1450;p9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a:t>
            </a:r>
            <a:r>
              <a:rPr lang="en-US"/>
              <a:t>—Windows</a:t>
            </a:r>
            <a:endParaRPr/>
          </a:p>
        </p:txBody>
      </p:sp>
      <p:sp>
        <p:nvSpPr>
          <p:cNvPr id="1451" name="Google Shape;1451;p9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52" name="Google Shape;1452;p98"/>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53" name="Google Shape;1453;p98"/>
          <p:cNvSpPr/>
          <p:nvPr/>
        </p:nvSpPr>
        <p:spPr>
          <a:xfrm>
            <a:off x="1520825" y="28767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98"/>
          <p:cNvSpPr/>
          <p:nvPr/>
        </p:nvSpPr>
        <p:spPr>
          <a:xfrm>
            <a:off x="1520825" y="81726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98"/>
          <p:cNvSpPr/>
          <p:nvPr/>
        </p:nvSpPr>
        <p:spPr>
          <a:xfrm>
            <a:off x="13347275" y="2876775"/>
            <a:ext cx="102990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98"/>
          <p:cNvSpPr/>
          <p:nvPr/>
        </p:nvSpPr>
        <p:spPr>
          <a:xfrm>
            <a:off x="13347275" y="8222475"/>
            <a:ext cx="10419000" cy="464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98"/>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58" name="Google Shape;1458;p98"/>
          <p:cNvSpPr txBox="1"/>
          <p:nvPr/>
        </p:nvSpPr>
        <p:spPr>
          <a:xfrm>
            <a:off x="4553375" y="4850475"/>
            <a:ext cx="429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a:t>
            </a:r>
            <a:r>
              <a:rPr lang="en-US" sz="4000"/>
              <a:t>mage here</a:t>
            </a:r>
            <a:endParaRPr sz="4000"/>
          </a:p>
        </p:txBody>
      </p:sp>
      <p:sp>
        <p:nvSpPr>
          <p:cNvPr id="1459" name="Google Shape;1459;p98"/>
          <p:cNvSpPr txBox="1"/>
          <p:nvPr/>
        </p:nvSpPr>
        <p:spPr>
          <a:xfrm>
            <a:off x="16536725" y="4865975"/>
            <a:ext cx="4204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460" name="Google Shape;1460;p98"/>
          <p:cNvSpPr txBox="1"/>
          <p:nvPr/>
        </p:nvSpPr>
        <p:spPr>
          <a:xfrm>
            <a:off x="4498025" y="10146375"/>
            <a:ext cx="4404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461" name="Google Shape;1461;p98"/>
          <p:cNvSpPr txBox="1"/>
          <p:nvPr/>
        </p:nvSpPr>
        <p:spPr>
          <a:xfrm>
            <a:off x="16398875" y="10430650"/>
            <a:ext cx="4480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pic>
        <p:nvPicPr>
          <p:cNvPr id="1462" name="Google Shape;1462;p98"/>
          <p:cNvPicPr preferRelativeResize="0"/>
          <p:nvPr/>
        </p:nvPicPr>
        <p:blipFill>
          <a:blip r:embed="rId4">
            <a:alphaModFix/>
          </a:blip>
          <a:stretch>
            <a:fillRect/>
          </a:stretch>
        </p:blipFill>
        <p:spPr>
          <a:xfrm>
            <a:off x="1592075" y="2838200"/>
            <a:ext cx="10673850" cy="4855950"/>
          </a:xfrm>
          <a:prstGeom prst="rect">
            <a:avLst/>
          </a:prstGeom>
          <a:noFill/>
          <a:ln>
            <a:noFill/>
          </a:ln>
        </p:spPr>
      </p:pic>
      <p:pic>
        <p:nvPicPr>
          <p:cNvPr id="1463" name="Google Shape;1463;p98"/>
          <p:cNvPicPr preferRelativeResize="0"/>
          <p:nvPr/>
        </p:nvPicPr>
        <p:blipFill>
          <a:blip r:embed="rId5">
            <a:alphaModFix/>
          </a:blip>
          <a:stretch>
            <a:fillRect/>
          </a:stretch>
        </p:blipFill>
        <p:spPr>
          <a:xfrm>
            <a:off x="12901175" y="2838200"/>
            <a:ext cx="10745100" cy="4855950"/>
          </a:xfrm>
          <a:prstGeom prst="rect">
            <a:avLst/>
          </a:prstGeom>
          <a:noFill/>
          <a:ln>
            <a:noFill/>
          </a:ln>
        </p:spPr>
      </p:pic>
      <p:pic>
        <p:nvPicPr>
          <p:cNvPr id="1464" name="Google Shape;1464;p98"/>
          <p:cNvPicPr preferRelativeResize="0"/>
          <p:nvPr/>
        </p:nvPicPr>
        <p:blipFill>
          <a:blip r:embed="rId6">
            <a:alphaModFix/>
          </a:blip>
          <a:stretch>
            <a:fillRect/>
          </a:stretch>
        </p:blipFill>
        <p:spPr>
          <a:xfrm>
            <a:off x="1520825" y="8172675"/>
            <a:ext cx="10745099" cy="4747800"/>
          </a:xfrm>
          <a:prstGeom prst="rect">
            <a:avLst/>
          </a:prstGeom>
          <a:noFill/>
          <a:ln>
            <a:noFill/>
          </a:ln>
        </p:spPr>
      </p:pic>
      <p:pic>
        <p:nvPicPr>
          <p:cNvPr id="1465" name="Google Shape;1465;p98"/>
          <p:cNvPicPr preferRelativeResize="0"/>
          <p:nvPr/>
        </p:nvPicPr>
        <p:blipFill>
          <a:blip r:embed="rId7">
            <a:alphaModFix/>
          </a:blip>
          <a:stretch>
            <a:fillRect/>
          </a:stretch>
        </p:blipFill>
        <p:spPr>
          <a:xfrm>
            <a:off x="12901175" y="8097800"/>
            <a:ext cx="10805101" cy="4855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sp>
        <p:nvSpPr>
          <p:cNvPr id="1471" name="Google Shape;1471;p9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Dashboards—Windows</a:t>
            </a:r>
            <a:endParaRPr/>
          </a:p>
        </p:txBody>
      </p:sp>
      <p:sp>
        <p:nvSpPr>
          <p:cNvPr id="1472" name="Google Shape;1472;p9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73" name="Google Shape;1473;p99"/>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74" name="Google Shape;1474;p99"/>
          <p:cNvSpPr/>
          <p:nvPr/>
        </p:nvSpPr>
        <p:spPr>
          <a:xfrm>
            <a:off x="1520825" y="28767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99"/>
          <p:cNvSpPr/>
          <p:nvPr/>
        </p:nvSpPr>
        <p:spPr>
          <a:xfrm>
            <a:off x="1520825" y="81726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99"/>
          <p:cNvSpPr/>
          <p:nvPr/>
        </p:nvSpPr>
        <p:spPr>
          <a:xfrm>
            <a:off x="13347275" y="2876775"/>
            <a:ext cx="102990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99"/>
          <p:cNvSpPr/>
          <p:nvPr/>
        </p:nvSpPr>
        <p:spPr>
          <a:xfrm>
            <a:off x="13347275" y="8222475"/>
            <a:ext cx="10419000" cy="464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99"/>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79" name="Google Shape;1479;p99"/>
          <p:cNvSpPr txBox="1"/>
          <p:nvPr/>
        </p:nvSpPr>
        <p:spPr>
          <a:xfrm>
            <a:off x="4553375" y="4850475"/>
            <a:ext cx="429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480" name="Google Shape;1480;p99"/>
          <p:cNvSpPr txBox="1"/>
          <p:nvPr/>
        </p:nvSpPr>
        <p:spPr>
          <a:xfrm>
            <a:off x="16536725" y="4865975"/>
            <a:ext cx="4204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481" name="Google Shape;1481;p99"/>
          <p:cNvSpPr txBox="1"/>
          <p:nvPr/>
        </p:nvSpPr>
        <p:spPr>
          <a:xfrm>
            <a:off x="4498025" y="10146375"/>
            <a:ext cx="4404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482" name="Google Shape;1482;p99"/>
          <p:cNvSpPr txBox="1"/>
          <p:nvPr/>
        </p:nvSpPr>
        <p:spPr>
          <a:xfrm>
            <a:off x="16398875" y="10430650"/>
            <a:ext cx="4480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pic>
        <p:nvPicPr>
          <p:cNvPr id="1483" name="Google Shape;1483;p99"/>
          <p:cNvPicPr preferRelativeResize="0"/>
          <p:nvPr/>
        </p:nvPicPr>
        <p:blipFill>
          <a:blip r:embed="rId4">
            <a:alphaModFix/>
          </a:blip>
          <a:stretch>
            <a:fillRect/>
          </a:stretch>
        </p:blipFill>
        <p:spPr>
          <a:xfrm>
            <a:off x="1520825" y="2876775"/>
            <a:ext cx="10931574" cy="4942425"/>
          </a:xfrm>
          <a:prstGeom prst="rect">
            <a:avLst/>
          </a:prstGeom>
          <a:noFill/>
          <a:ln>
            <a:noFill/>
          </a:ln>
        </p:spPr>
      </p:pic>
      <p:pic>
        <p:nvPicPr>
          <p:cNvPr id="1484" name="Google Shape;1484;p99"/>
          <p:cNvPicPr preferRelativeResize="0"/>
          <p:nvPr/>
        </p:nvPicPr>
        <p:blipFill>
          <a:blip r:embed="rId5">
            <a:alphaModFix/>
          </a:blip>
          <a:stretch>
            <a:fillRect/>
          </a:stretch>
        </p:blipFill>
        <p:spPr>
          <a:xfrm>
            <a:off x="13088400" y="2876775"/>
            <a:ext cx="10557876" cy="4942425"/>
          </a:xfrm>
          <a:prstGeom prst="rect">
            <a:avLst/>
          </a:prstGeom>
          <a:noFill/>
          <a:ln>
            <a:noFill/>
          </a:ln>
        </p:spPr>
      </p:pic>
      <p:pic>
        <p:nvPicPr>
          <p:cNvPr id="1485" name="Google Shape;1485;p99"/>
          <p:cNvPicPr preferRelativeResize="0"/>
          <p:nvPr/>
        </p:nvPicPr>
        <p:blipFill>
          <a:blip r:embed="rId6">
            <a:alphaModFix/>
          </a:blip>
          <a:stretch>
            <a:fillRect/>
          </a:stretch>
        </p:blipFill>
        <p:spPr>
          <a:xfrm>
            <a:off x="1520825" y="8172675"/>
            <a:ext cx="10931574" cy="4747800"/>
          </a:xfrm>
          <a:prstGeom prst="rect">
            <a:avLst/>
          </a:prstGeom>
          <a:noFill/>
          <a:ln>
            <a:noFill/>
          </a:ln>
        </p:spPr>
      </p:pic>
      <p:pic>
        <p:nvPicPr>
          <p:cNvPr id="1486" name="Google Shape;1486;p99"/>
          <p:cNvPicPr preferRelativeResize="0"/>
          <p:nvPr/>
        </p:nvPicPr>
        <p:blipFill>
          <a:blip r:embed="rId7">
            <a:alphaModFix/>
          </a:blip>
          <a:stretch>
            <a:fillRect/>
          </a:stretch>
        </p:blipFill>
        <p:spPr>
          <a:xfrm>
            <a:off x="13021175" y="8222475"/>
            <a:ext cx="10745100" cy="4648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pic>
        <p:nvPicPr>
          <p:cNvPr id="1491" name="Google Shape;1491;p100"/>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492" name="Google Shape;1492;p100"/>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493" name="Google Shape;1493;p100"/>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Apache</a:t>
            </a:r>
            <a:r>
              <a:rPr lang="en-US">
                <a:solidFill>
                  <a:schemeClr val="lt1"/>
                </a:solidFill>
              </a:rPr>
              <a:t> Logs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494" name="Google Shape;1494;p100"/>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sp>
        <p:nvSpPr>
          <p:cNvPr id="1499" name="Google Shape;1499;p10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Reports—Apache</a:t>
            </a:r>
            <a:endParaRPr/>
          </a:p>
        </p:txBody>
      </p:sp>
      <p:sp>
        <p:nvSpPr>
          <p:cNvPr id="1500" name="Google Shape;1500;p10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01" name="Google Shape;1501;p101"/>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reports: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502" name="Google Shape;1502;p101"/>
          <p:cNvGraphicFramePr/>
          <p:nvPr/>
        </p:nvGraphicFramePr>
        <p:xfrm>
          <a:off x="1191013" y="5097125"/>
          <a:ext cx="3000000" cy="3000000"/>
        </p:xfrm>
        <a:graphic>
          <a:graphicData uri="http://schemas.openxmlformats.org/drawingml/2006/table">
            <a:tbl>
              <a:tblPr>
                <a:noFill/>
                <a:tableStyleId>{2E333AFB-90AF-42F5-B347-28EA37954EA3}</a:tableStyleId>
              </a:tblPr>
              <a:tblGrid>
                <a:gridCol w="10878550"/>
                <a:gridCol w="10878550"/>
              </a:tblGrid>
              <a:tr h="381000">
                <a:tc>
                  <a:txBody>
                    <a:bodyPr/>
                    <a:lstStyle/>
                    <a:p>
                      <a:pPr indent="0" lvl="0" marL="0" rtl="0" algn="ctr">
                        <a:spcBef>
                          <a:spcPts val="0"/>
                        </a:spcBef>
                        <a:spcAft>
                          <a:spcPts val="0"/>
                        </a:spcAft>
                        <a:buNone/>
                      </a:pPr>
                      <a:r>
                        <a:rPr b="1" lang="en-US" sz="4400">
                          <a:latin typeface="Roboto"/>
                          <a:ea typeface="Roboto"/>
                          <a:cs typeface="Roboto"/>
                          <a:sym typeface="Roboto"/>
                        </a:rPr>
                        <a:t>Report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Report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tc>
              </a:tr>
              <a:tr h="853400">
                <a:tc>
                  <a:txBody>
                    <a:bodyPr/>
                    <a:lstStyle/>
                    <a:p>
                      <a:pPr indent="0" lvl="0" marL="0" rtl="0" algn="ctr">
                        <a:spcBef>
                          <a:spcPts val="0"/>
                        </a:spcBef>
                        <a:spcAft>
                          <a:spcPts val="0"/>
                        </a:spcAft>
                        <a:buNone/>
                      </a:pPr>
                      <a:r>
                        <a:rPr lang="en-US" sz="4400">
                          <a:latin typeface="Roboto"/>
                          <a:ea typeface="Roboto"/>
                          <a:cs typeface="Roboto"/>
                          <a:sym typeface="Roboto"/>
                        </a:rPr>
                        <a:t>HTTP Methods TABLE</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2500">
                          <a:solidFill>
                            <a:schemeClr val="dk1"/>
                          </a:solidFill>
                          <a:latin typeface="Roboto"/>
                          <a:ea typeface="Roboto"/>
                          <a:cs typeface="Roboto"/>
                          <a:sym typeface="Roboto"/>
                        </a:rPr>
                        <a:t>HTTP activity status count of the type of GET, POST, HEAD and OPTIONS activity being requested against the VSI web server. </a:t>
                      </a:r>
                      <a:endParaRPr sz="25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Top 10 VSI Domain </a:t>
                      </a:r>
                      <a:r>
                        <a:rPr lang="en-US" sz="4400">
                          <a:latin typeface="Roboto"/>
                          <a:ea typeface="Roboto"/>
                          <a:cs typeface="Roboto"/>
                          <a:sym typeface="Roboto"/>
                        </a:rPr>
                        <a:t>Referrers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2500">
                          <a:solidFill>
                            <a:schemeClr val="dk1"/>
                          </a:solidFill>
                          <a:latin typeface="Roboto"/>
                          <a:ea typeface="Roboto"/>
                          <a:cs typeface="Roboto"/>
                          <a:sym typeface="Roboto"/>
                        </a:rPr>
                        <a:t>A list of the top 10 referring domains to identify any suspicious </a:t>
                      </a:r>
                      <a:endParaRPr sz="2500">
                        <a:solidFill>
                          <a:schemeClr val="dk1"/>
                        </a:solidFill>
                        <a:latin typeface="Roboto"/>
                        <a:ea typeface="Roboto"/>
                        <a:cs typeface="Roboto"/>
                        <a:sym typeface="Roboto"/>
                      </a:endParaRPr>
                    </a:p>
                    <a:p>
                      <a:pPr indent="0" lvl="0" marL="0" rtl="0" algn="ctr">
                        <a:spcBef>
                          <a:spcPts val="0"/>
                        </a:spcBef>
                        <a:spcAft>
                          <a:spcPts val="0"/>
                        </a:spcAft>
                        <a:buNone/>
                      </a:pPr>
                      <a:r>
                        <a:rPr lang="en-US" sz="2500">
                          <a:solidFill>
                            <a:schemeClr val="dk1"/>
                          </a:solidFill>
                          <a:latin typeface="Roboto"/>
                          <a:ea typeface="Roboto"/>
                          <a:cs typeface="Roboto"/>
                          <a:sym typeface="Roboto"/>
                        </a:rPr>
                        <a:t>referring sites to VSI’s websites.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Clr>
                          <a:schemeClr val="dk1"/>
                        </a:buClr>
                        <a:buSzPts val="1100"/>
                        <a:buFont typeface="Arial"/>
                        <a:buNone/>
                      </a:pPr>
                      <a:r>
                        <a:rPr lang="en-US" sz="4400">
                          <a:solidFill>
                            <a:schemeClr val="dk1"/>
                          </a:solidFill>
                          <a:latin typeface="Roboto"/>
                          <a:ea typeface="Roboto"/>
                          <a:cs typeface="Roboto"/>
                          <a:sym typeface="Roboto"/>
                        </a:rPr>
                        <a:t>HTTP Response Codes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800"/>
                        </a:spcAft>
                        <a:buNone/>
                      </a:pPr>
                      <a:r>
                        <a:rPr lang="en-US" sz="2500">
                          <a:solidFill>
                            <a:srgbClr val="24292F"/>
                          </a:solidFill>
                        </a:rPr>
                        <a:t>A report showing the count of each HTTP response code to provide insight into any suspicious levels of HTTP responses.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8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Table of Contents</a:t>
            </a:r>
            <a:endParaRPr/>
          </a:p>
        </p:txBody>
      </p:sp>
      <p:sp>
        <p:nvSpPr>
          <p:cNvPr id="1325" name="Google Shape;1325;p84"/>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a:t>This document contains the following resources: </a:t>
            </a:r>
            <a:endParaRPr/>
          </a:p>
        </p:txBody>
      </p:sp>
      <p:sp>
        <p:nvSpPr>
          <p:cNvPr id="1326" name="Google Shape;1326;p8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27" name="Google Shape;1327;p8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328" name="Google Shape;1328;p84"/>
          <p:cNvSpPr txBox="1"/>
          <p:nvPr>
            <p:ph idx="3" type="subTitle"/>
          </p:nvPr>
        </p:nvSpPr>
        <p:spPr>
          <a:xfrm>
            <a:off x="1930897" y="5167539"/>
            <a:ext cx="6322500" cy="59112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Monitoring Environment </a:t>
            </a:r>
            <a:endParaRPr b="1" sz="4900"/>
          </a:p>
          <a:p>
            <a:pPr indent="0" lvl="0" marL="0" rtl="0" algn="l">
              <a:spcBef>
                <a:spcPts val="0"/>
              </a:spcBef>
              <a:spcAft>
                <a:spcPts val="0"/>
              </a:spcAft>
              <a:buNone/>
            </a:pPr>
            <a:r>
              <a:t/>
            </a:r>
            <a:endParaRPr b="1"/>
          </a:p>
        </p:txBody>
      </p:sp>
      <p:sp>
        <p:nvSpPr>
          <p:cNvPr id="1329" name="Google Shape;1329;p84"/>
          <p:cNvSpPr txBox="1"/>
          <p:nvPr>
            <p:ph idx="4" type="subTitle"/>
          </p:nvPr>
        </p:nvSpPr>
        <p:spPr>
          <a:xfrm>
            <a:off x="9320372" y="5167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Attack Analysis</a:t>
            </a:r>
            <a:endParaRPr b="1" sz="4900"/>
          </a:p>
        </p:txBody>
      </p:sp>
      <p:sp>
        <p:nvSpPr>
          <p:cNvPr id="1330" name="Google Shape;1330;p84"/>
          <p:cNvSpPr txBox="1"/>
          <p:nvPr>
            <p:ph idx="5" type="subTitle"/>
          </p:nvPr>
        </p:nvSpPr>
        <p:spPr>
          <a:xfrm>
            <a:off x="17065355" y="5169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Project Summary &amp; Future Mitigations</a:t>
            </a:r>
            <a:endParaRPr b="1" sz="4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sp>
        <p:nvSpPr>
          <p:cNvPr id="1508" name="Google Shape;1508;p10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Reports—Apache</a:t>
            </a:r>
            <a:endParaRPr/>
          </a:p>
        </p:txBody>
      </p:sp>
      <p:sp>
        <p:nvSpPr>
          <p:cNvPr id="1509" name="Google Shape;1509;p10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10" name="Google Shape;1510;p102"/>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511" name="Google Shape;1511;p102"/>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512" name="Google Shape;1512;p102"/>
          <p:cNvPicPr preferRelativeResize="0"/>
          <p:nvPr/>
        </p:nvPicPr>
        <p:blipFill rotWithShape="1">
          <a:blip r:embed="rId3">
            <a:alphaModFix/>
          </a:blip>
          <a:srcRect b="13222" l="0" r="0" t="3249"/>
          <a:stretch/>
        </p:blipFill>
        <p:spPr>
          <a:xfrm>
            <a:off x="5340125" y="1856050"/>
            <a:ext cx="13599148" cy="2803214"/>
          </a:xfrm>
          <a:prstGeom prst="rect">
            <a:avLst/>
          </a:prstGeom>
          <a:noFill/>
          <a:ln cap="flat" cmpd="sng" w="9525">
            <a:solidFill>
              <a:srgbClr val="000000"/>
            </a:solidFill>
            <a:prstDash val="solid"/>
            <a:round/>
            <a:headEnd len="sm" w="sm" type="none"/>
            <a:tailEnd len="sm" w="sm" type="none"/>
          </a:ln>
        </p:spPr>
      </p:pic>
      <p:pic>
        <p:nvPicPr>
          <p:cNvPr id="1513" name="Google Shape;1513;p102"/>
          <p:cNvPicPr preferRelativeResize="0"/>
          <p:nvPr/>
        </p:nvPicPr>
        <p:blipFill rotWithShape="1">
          <a:blip r:embed="rId4">
            <a:alphaModFix/>
          </a:blip>
          <a:srcRect b="0" l="823" r="0" t="3260"/>
          <a:stretch/>
        </p:blipFill>
        <p:spPr>
          <a:xfrm>
            <a:off x="5340124" y="4816250"/>
            <a:ext cx="13599141" cy="4228338"/>
          </a:xfrm>
          <a:prstGeom prst="rect">
            <a:avLst/>
          </a:prstGeom>
          <a:noFill/>
          <a:ln cap="flat" cmpd="sng" w="9525">
            <a:solidFill>
              <a:srgbClr val="595959"/>
            </a:solidFill>
            <a:prstDash val="solid"/>
            <a:round/>
            <a:headEnd len="sm" w="sm" type="none"/>
            <a:tailEnd len="sm" w="sm" type="none"/>
          </a:ln>
        </p:spPr>
      </p:pic>
      <p:pic>
        <p:nvPicPr>
          <p:cNvPr id="1514" name="Google Shape;1514;p102"/>
          <p:cNvPicPr preferRelativeResize="0"/>
          <p:nvPr/>
        </p:nvPicPr>
        <p:blipFill rotWithShape="1">
          <a:blip r:embed="rId5">
            <a:alphaModFix/>
          </a:blip>
          <a:srcRect b="16112" l="0" r="0" t="3000"/>
          <a:stretch/>
        </p:blipFill>
        <p:spPr>
          <a:xfrm>
            <a:off x="5348275" y="9178750"/>
            <a:ext cx="13599148" cy="3722001"/>
          </a:xfrm>
          <a:prstGeom prst="rect">
            <a:avLst/>
          </a:prstGeom>
          <a:noFill/>
          <a:ln cap="flat" cmpd="sng" w="9525">
            <a:solidFill>
              <a:srgbClr val="595959"/>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p10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Alerts—Apache</a:t>
            </a:r>
            <a:endParaRPr/>
          </a:p>
        </p:txBody>
      </p:sp>
      <p:sp>
        <p:nvSpPr>
          <p:cNvPr id="1520" name="Google Shape;1520;p10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21" name="Google Shape;1521;p103"/>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522" name="Google Shape;1522;p103"/>
          <p:cNvGraphicFramePr/>
          <p:nvPr/>
        </p:nvGraphicFramePr>
        <p:xfrm>
          <a:off x="1296213" y="3863700"/>
          <a:ext cx="3000000" cy="3000000"/>
        </p:xfrm>
        <a:graphic>
          <a:graphicData uri="http://schemas.openxmlformats.org/drawingml/2006/table">
            <a:tbl>
              <a:tblPr>
                <a:noFill/>
                <a:tableStyleId>{2E333AFB-90AF-42F5-B347-28EA37954EA3}</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Country Activity</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3700"/>
                        <a:t>Threshold from countries not including the US</a:t>
                      </a:r>
                      <a:endParaRPr sz="37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125</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150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23" name="Google Shape;1523;p103"/>
          <p:cNvSpPr txBox="1"/>
          <p:nvPr/>
        </p:nvSpPr>
        <p:spPr>
          <a:xfrm>
            <a:off x="2796500" y="8626975"/>
            <a:ext cx="165648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b="1" lang="en-US" sz="4200"/>
              <a:t>The average hourly activity from other countries is roughly 125. this was found by taking the lowest and highest hourly activity and averaging them. We set our threshold at 150, to allow room for company growth and to not have alert fatigue. If attacks like a DDoS were to take place it would go well over the alert threshold. </a:t>
            </a:r>
            <a:endParaRPr b="1"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10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Alerts—Apache</a:t>
            </a:r>
            <a:endParaRPr/>
          </a:p>
        </p:txBody>
      </p:sp>
      <p:sp>
        <p:nvSpPr>
          <p:cNvPr id="1529" name="Google Shape;1529;p10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30" name="Google Shape;1530;p104"/>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531" name="Google Shape;1531;p104"/>
          <p:cNvGraphicFramePr/>
          <p:nvPr/>
        </p:nvGraphicFramePr>
        <p:xfrm>
          <a:off x="1296213" y="3863700"/>
          <a:ext cx="3000000" cy="3000000"/>
        </p:xfrm>
        <a:graphic>
          <a:graphicData uri="http://schemas.openxmlformats.org/drawingml/2006/table">
            <a:tbl>
              <a:tblPr>
                <a:noFill/>
                <a:tableStyleId>{2E333AFB-90AF-42F5-B347-28EA37954EA3}</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HTTP POST ALERT</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HTTP POST Threshold &gt;10 per hour</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5</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32" name="Google Shape;1532;p104"/>
          <p:cNvSpPr txBox="1"/>
          <p:nvPr/>
        </p:nvSpPr>
        <p:spPr>
          <a:xfrm>
            <a:off x="2796500" y="8626975"/>
            <a:ext cx="165648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Since POST’s per hour on an average day, can be as low as 0, or as </a:t>
            </a:r>
            <a:r>
              <a:rPr b="1" lang="en-US" sz="4200"/>
              <a:t>high</a:t>
            </a:r>
            <a:r>
              <a:rPr b="1" lang="en-US" sz="4200"/>
              <a:t> as 7. we can see an average baseline of roughly 4-5. having the Alert threshold at 10 will allow for those peaks of 7, and alert us if something unexpected could be going on.</a:t>
            </a:r>
            <a:endParaRPr b="1" sz="42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7" name="Shape 1537"/>
        <p:cNvGrpSpPr/>
        <p:nvPr/>
      </p:nvGrpSpPr>
      <p:grpSpPr>
        <a:xfrm>
          <a:off x="0" y="0"/>
          <a:ext cx="0" cy="0"/>
          <a:chOff x="0" y="0"/>
          <a:chExt cx="0" cy="0"/>
        </a:xfrm>
      </p:grpSpPr>
      <p:sp>
        <p:nvSpPr>
          <p:cNvPr id="1538" name="Google Shape;1538;p10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Dashboards—Apache</a:t>
            </a:r>
            <a:endParaRPr/>
          </a:p>
        </p:txBody>
      </p:sp>
      <p:sp>
        <p:nvSpPr>
          <p:cNvPr id="1539" name="Google Shape;1539;p10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40" name="Google Shape;1540;p105"/>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541" name="Google Shape;1541;p105"/>
          <p:cNvSpPr/>
          <p:nvPr/>
        </p:nvSpPr>
        <p:spPr>
          <a:xfrm>
            <a:off x="1520825" y="28767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05"/>
          <p:cNvSpPr/>
          <p:nvPr/>
        </p:nvSpPr>
        <p:spPr>
          <a:xfrm>
            <a:off x="1520825" y="81726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05"/>
          <p:cNvSpPr/>
          <p:nvPr/>
        </p:nvSpPr>
        <p:spPr>
          <a:xfrm>
            <a:off x="13347275" y="2876775"/>
            <a:ext cx="102990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05"/>
          <p:cNvSpPr/>
          <p:nvPr/>
        </p:nvSpPr>
        <p:spPr>
          <a:xfrm>
            <a:off x="13347275" y="8222475"/>
            <a:ext cx="10419000" cy="464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05"/>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46" name="Google Shape;1546;p105"/>
          <p:cNvSpPr txBox="1"/>
          <p:nvPr/>
        </p:nvSpPr>
        <p:spPr>
          <a:xfrm>
            <a:off x="4553375" y="4850475"/>
            <a:ext cx="429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p>
        </p:txBody>
      </p:sp>
      <p:sp>
        <p:nvSpPr>
          <p:cNvPr id="1547" name="Google Shape;1547;p105"/>
          <p:cNvSpPr txBox="1"/>
          <p:nvPr/>
        </p:nvSpPr>
        <p:spPr>
          <a:xfrm>
            <a:off x="16536725" y="4865975"/>
            <a:ext cx="4204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p>
        </p:txBody>
      </p:sp>
      <p:sp>
        <p:nvSpPr>
          <p:cNvPr id="1548" name="Google Shape;1548;p105"/>
          <p:cNvSpPr txBox="1"/>
          <p:nvPr/>
        </p:nvSpPr>
        <p:spPr>
          <a:xfrm>
            <a:off x="4498025" y="10146375"/>
            <a:ext cx="4404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p>
        </p:txBody>
      </p:sp>
      <p:sp>
        <p:nvSpPr>
          <p:cNvPr id="1549" name="Google Shape;1549;p105"/>
          <p:cNvSpPr txBox="1"/>
          <p:nvPr/>
        </p:nvSpPr>
        <p:spPr>
          <a:xfrm>
            <a:off x="16398875" y="10430650"/>
            <a:ext cx="4480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p>
        </p:txBody>
      </p:sp>
      <p:pic>
        <p:nvPicPr>
          <p:cNvPr id="1550" name="Google Shape;1550;p105"/>
          <p:cNvPicPr preferRelativeResize="0"/>
          <p:nvPr/>
        </p:nvPicPr>
        <p:blipFill>
          <a:blip r:embed="rId4">
            <a:alphaModFix/>
          </a:blip>
          <a:stretch>
            <a:fillRect/>
          </a:stretch>
        </p:blipFill>
        <p:spPr>
          <a:xfrm>
            <a:off x="2325825" y="2876775"/>
            <a:ext cx="9277925" cy="4747800"/>
          </a:xfrm>
          <a:prstGeom prst="rect">
            <a:avLst/>
          </a:prstGeom>
          <a:noFill/>
          <a:ln>
            <a:noFill/>
          </a:ln>
        </p:spPr>
      </p:pic>
      <p:pic>
        <p:nvPicPr>
          <p:cNvPr id="1551" name="Google Shape;1551;p105"/>
          <p:cNvPicPr preferRelativeResize="0"/>
          <p:nvPr/>
        </p:nvPicPr>
        <p:blipFill>
          <a:blip r:embed="rId5">
            <a:alphaModFix/>
          </a:blip>
          <a:stretch>
            <a:fillRect/>
          </a:stretch>
        </p:blipFill>
        <p:spPr>
          <a:xfrm>
            <a:off x="13992800" y="2876775"/>
            <a:ext cx="8509126" cy="4747800"/>
          </a:xfrm>
          <a:prstGeom prst="rect">
            <a:avLst/>
          </a:prstGeom>
          <a:noFill/>
          <a:ln>
            <a:noFill/>
          </a:ln>
        </p:spPr>
      </p:pic>
      <p:pic>
        <p:nvPicPr>
          <p:cNvPr id="1552" name="Google Shape;1552;p105"/>
          <p:cNvPicPr preferRelativeResize="0"/>
          <p:nvPr/>
        </p:nvPicPr>
        <p:blipFill>
          <a:blip r:embed="rId6">
            <a:alphaModFix/>
          </a:blip>
          <a:stretch>
            <a:fillRect/>
          </a:stretch>
        </p:blipFill>
        <p:spPr>
          <a:xfrm>
            <a:off x="1743875" y="8222475"/>
            <a:ext cx="10298999" cy="4648200"/>
          </a:xfrm>
          <a:prstGeom prst="rect">
            <a:avLst/>
          </a:prstGeom>
          <a:noFill/>
          <a:ln>
            <a:noFill/>
          </a:ln>
        </p:spPr>
      </p:pic>
      <p:pic>
        <p:nvPicPr>
          <p:cNvPr id="1553" name="Google Shape;1553;p105"/>
          <p:cNvPicPr preferRelativeResize="0"/>
          <p:nvPr/>
        </p:nvPicPr>
        <p:blipFill>
          <a:blip r:embed="rId7">
            <a:alphaModFix/>
          </a:blip>
          <a:stretch>
            <a:fillRect/>
          </a:stretch>
        </p:blipFill>
        <p:spPr>
          <a:xfrm>
            <a:off x="14821600" y="8222475"/>
            <a:ext cx="7607251" cy="4583700"/>
          </a:xfrm>
          <a:prstGeom prst="rect">
            <a:avLst/>
          </a:prstGeom>
          <a:noFill/>
          <a:ln>
            <a:noFill/>
          </a:ln>
        </p:spPr>
      </p:pic>
      <p:sp>
        <p:nvSpPr>
          <p:cNvPr id="1554" name="Google Shape;1554;p105"/>
          <p:cNvSpPr txBox="1"/>
          <p:nvPr/>
        </p:nvSpPr>
        <p:spPr>
          <a:xfrm>
            <a:off x="16754075" y="2386300"/>
            <a:ext cx="3127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Map of Clientip locations</a:t>
            </a:r>
            <a:endParaRPr sz="2200"/>
          </a:p>
        </p:txBody>
      </p:sp>
      <p:sp>
        <p:nvSpPr>
          <p:cNvPr id="1555" name="Google Shape;1555;p105"/>
          <p:cNvSpPr txBox="1"/>
          <p:nvPr/>
        </p:nvSpPr>
        <p:spPr>
          <a:xfrm>
            <a:off x="4498025" y="2367900"/>
            <a:ext cx="4929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t>HTTP methods field values over time</a:t>
            </a:r>
            <a:endParaRPr sz="1900"/>
          </a:p>
        </p:txBody>
      </p:sp>
      <p:sp>
        <p:nvSpPr>
          <p:cNvPr id="1556" name="Google Shape;1556;p105"/>
          <p:cNvSpPr txBox="1"/>
          <p:nvPr/>
        </p:nvSpPr>
        <p:spPr>
          <a:xfrm>
            <a:off x="5093250" y="7704850"/>
            <a:ext cx="3842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t>Top 10 Countries by Users</a:t>
            </a:r>
            <a:endParaRPr sz="1700"/>
          </a:p>
        </p:txBody>
      </p:sp>
      <p:sp>
        <p:nvSpPr>
          <p:cNvPr id="1557" name="Google Shape;1557;p105"/>
          <p:cNvSpPr txBox="1"/>
          <p:nvPr/>
        </p:nvSpPr>
        <p:spPr>
          <a:xfrm>
            <a:off x="17871000" y="7802975"/>
            <a:ext cx="14298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t>404 Errors </a:t>
            </a:r>
            <a:endParaRPr sz="2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1" name="Shape 1561"/>
        <p:cNvGrpSpPr/>
        <p:nvPr/>
      </p:nvGrpSpPr>
      <p:grpSpPr>
        <a:xfrm>
          <a:off x="0" y="0"/>
          <a:ext cx="0" cy="0"/>
          <a:chOff x="0" y="0"/>
          <a:chExt cx="0" cy="0"/>
        </a:xfrm>
      </p:grpSpPr>
      <p:pic>
        <p:nvPicPr>
          <p:cNvPr id="1562" name="Google Shape;1562;p106"/>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563" name="Google Shape;1563;p106"/>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564" name="Google Shape;1564;p106"/>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Attack Analysis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565" name="Google Shape;1565;p106"/>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9" name="Shape 1569"/>
        <p:cNvGrpSpPr/>
        <p:nvPr/>
      </p:nvGrpSpPr>
      <p:grpSpPr>
        <a:xfrm>
          <a:off x="0" y="0"/>
          <a:ext cx="0" cy="0"/>
          <a:chOff x="0" y="0"/>
          <a:chExt cx="0" cy="0"/>
        </a:xfrm>
      </p:grpSpPr>
      <p:sp>
        <p:nvSpPr>
          <p:cNvPr id="1570" name="Google Shape;1570;p10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571" name="Google Shape;1571;p10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72" name="Google Shape;1572;p107"/>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reports when analyzing the attack logs.</a:t>
            </a:r>
            <a:endParaRPr sz="4400">
              <a:solidFill>
                <a:schemeClr val="dk1"/>
              </a:solidFill>
            </a:endParaRPr>
          </a:p>
          <a:p>
            <a:pPr indent="0" lvl="0" marL="0" rtl="0" algn="l">
              <a:spcBef>
                <a:spcPts val="1200"/>
              </a:spcBef>
              <a:spcAft>
                <a:spcPts val="0"/>
              </a:spcAft>
              <a:buNone/>
            </a:pPr>
            <a:r>
              <a:t/>
            </a:r>
            <a:endParaRPr sz="4400">
              <a:solidFill>
                <a:schemeClr val="dk1"/>
              </a:solidFill>
            </a:endParaRPr>
          </a:p>
          <a:p>
            <a:pPr indent="-508000" lvl="0" marL="457200" rtl="0" algn="l">
              <a:lnSpc>
                <a:spcPct val="115000"/>
              </a:lnSpc>
              <a:spcBef>
                <a:spcPts val="1200"/>
              </a:spcBef>
              <a:spcAft>
                <a:spcPts val="0"/>
              </a:spcAft>
              <a:buClr>
                <a:schemeClr val="dk1"/>
              </a:buClr>
              <a:buSzPts val="4400"/>
              <a:buChar char="●"/>
            </a:pPr>
            <a:r>
              <a:rPr b="1" lang="en-US" sz="4400">
                <a:solidFill>
                  <a:schemeClr val="dk1"/>
                </a:solidFill>
              </a:rPr>
              <a:t>Report analysis for severity:  Suspicious</a:t>
            </a:r>
            <a:endParaRPr b="1" sz="4400">
              <a:solidFill>
                <a:schemeClr val="dk1"/>
              </a:solidFill>
            </a:endParaRPr>
          </a:p>
          <a:p>
            <a:pPr indent="-508000" lvl="1" marL="914400" rtl="0" algn="l">
              <a:lnSpc>
                <a:spcPct val="115000"/>
              </a:lnSpc>
              <a:spcBef>
                <a:spcPts val="0"/>
              </a:spcBef>
              <a:spcAft>
                <a:spcPts val="0"/>
              </a:spcAft>
              <a:buClr>
                <a:schemeClr val="dk1"/>
              </a:buClr>
              <a:buSzPts val="4400"/>
              <a:buChar char="○"/>
            </a:pPr>
            <a:r>
              <a:rPr lang="en-US" sz="4400">
                <a:solidFill>
                  <a:schemeClr val="dk1"/>
                </a:solidFill>
              </a:rPr>
              <a:t>Severity in total count in the column: High, greatly increased</a:t>
            </a:r>
            <a:endParaRPr sz="4400">
              <a:solidFill>
                <a:schemeClr val="dk1"/>
              </a:solidFill>
            </a:endParaRPr>
          </a:p>
          <a:p>
            <a:pPr indent="-508000" lvl="1" marL="914400" rtl="0" algn="l">
              <a:lnSpc>
                <a:spcPct val="115000"/>
              </a:lnSpc>
              <a:spcBef>
                <a:spcPts val="0"/>
              </a:spcBef>
              <a:spcAft>
                <a:spcPts val="0"/>
              </a:spcAft>
              <a:buClr>
                <a:schemeClr val="dk1"/>
              </a:buClr>
              <a:buSzPts val="4400"/>
              <a:buChar char="○"/>
            </a:pPr>
            <a:r>
              <a:rPr lang="en-US" sz="4400">
                <a:solidFill>
                  <a:schemeClr val="dk1"/>
                </a:solidFill>
              </a:rPr>
              <a:t>329 in the day 1 server logs in comparison to 1111 in the attack logs </a:t>
            </a:r>
            <a:endParaRPr sz="4400">
              <a:solidFill>
                <a:schemeClr val="dk1"/>
              </a:solidFill>
            </a:endParaRPr>
          </a:p>
          <a:p>
            <a:pPr indent="0" lvl="0" marL="457200" rtl="0" algn="l">
              <a:lnSpc>
                <a:spcPct val="115000"/>
              </a:lnSpc>
              <a:spcBef>
                <a:spcPts val="1000"/>
              </a:spcBef>
              <a:spcAft>
                <a:spcPts val="0"/>
              </a:spcAft>
              <a:buNone/>
            </a:pPr>
            <a:r>
              <a:t/>
            </a:r>
            <a:endParaRPr sz="4400">
              <a:solidFill>
                <a:schemeClr val="dk1"/>
              </a:solidFill>
            </a:endParaRPr>
          </a:p>
          <a:p>
            <a:pPr indent="-508000" lvl="0" marL="457200" rtl="0" algn="l">
              <a:lnSpc>
                <a:spcPct val="115000"/>
              </a:lnSpc>
              <a:spcBef>
                <a:spcPts val="1000"/>
              </a:spcBef>
              <a:spcAft>
                <a:spcPts val="0"/>
              </a:spcAft>
              <a:buClr>
                <a:schemeClr val="dk1"/>
              </a:buClr>
              <a:buSzPts val="4400"/>
              <a:buChar char="●"/>
            </a:pPr>
            <a:r>
              <a:rPr b="1" lang="en-US" sz="4400">
                <a:solidFill>
                  <a:schemeClr val="dk1"/>
                </a:solidFill>
              </a:rPr>
              <a:t>Report analysis for failed activities: Not Suspicious</a:t>
            </a:r>
            <a:endParaRPr b="1" sz="4400">
              <a:solidFill>
                <a:schemeClr val="dk1"/>
              </a:solidFill>
            </a:endParaRPr>
          </a:p>
          <a:p>
            <a:pPr indent="-508000" lvl="1" marL="914400" rtl="0" algn="l">
              <a:lnSpc>
                <a:spcPct val="115000"/>
              </a:lnSpc>
              <a:spcBef>
                <a:spcPts val="0"/>
              </a:spcBef>
              <a:spcAft>
                <a:spcPts val="0"/>
              </a:spcAft>
              <a:buClr>
                <a:schemeClr val="dk1"/>
              </a:buClr>
              <a:buSzPts val="4400"/>
              <a:buChar char="○"/>
            </a:pPr>
            <a:r>
              <a:rPr lang="en-US" sz="4400">
                <a:solidFill>
                  <a:schemeClr val="dk1"/>
                </a:solidFill>
              </a:rPr>
              <a:t> failed activities were found to be lower </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6" name="Shape 1576"/>
        <p:cNvGrpSpPr/>
        <p:nvPr/>
      </p:nvGrpSpPr>
      <p:grpSpPr>
        <a:xfrm>
          <a:off x="0" y="0"/>
          <a:ext cx="0" cy="0"/>
          <a:chOff x="0" y="0"/>
          <a:chExt cx="0" cy="0"/>
        </a:xfrm>
      </p:grpSpPr>
      <p:sp>
        <p:nvSpPr>
          <p:cNvPr id="1577" name="Google Shape;1577;p10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578" name="Google Shape;1578;p10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79" name="Google Shape;1579;p108"/>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alerts when analyzing the attack logs. Were the thresholds correct?</a:t>
            </a:r>
            <a:endParaRPr sz="4400">
              <a:solidFill>
                <a:schemeClr val="dk1"/>
              </a:solidFill>
            </a:endParaRPr>
          </a:p>
          <a:p>
            <a:pPr indent="-508000" lvl="0" marL="457200" rtl="0" algn="l">
              <a:lnSpc>
                <a:spcPct val="115000"/>
              </a:lnSpc>
              <a:spcBef>
                <a:spcPts val="1200"/>
              </a:spcBef>
              <a:spcAft>
                <a:spcPts val="0"/>
              </a:spcAft>
              <a:buClr>
                <a:schemeClr val="dk1"/>
              </a:buClr>
              <a:buSzPts val="4400"/>
              <a:buChar char="●"/>
            </a:pPr>
            <a:r>
              <a:rPr lang="en-US" sz="4400">
                <a:solidFill>
                  <a:schemeClr val="dk1"/>
                </a:solidFill>
              </a:rPr>
              <a:t>  </a:t>
            </a:r>
            <a:r>
              <a:rPr b="1" lang="en-US" sz="4400">
                <a:solidFill>
                  <a:schemeClr val="dk1"/>
                </a:solidFill>
              </a:rPr>
              <a:t>Alert analysis for failed windows activity:</a:t>
            </a:r>
            <a:r>
              <a:rPr lang="en-US" sz="4400">
                <a:solidFill>
                  <a:schemeClr val="dk1"/>
                </a:solidFill>
              </a:rPr>
              <a:t> </a:t>
            </a:r>
            <a:r>
              <a:rPr b="1" lang="en-US" sz="4400">
                <a:solidFill>
                  <a:schemeClr val="dk1"/>
                </a:solidFill>
              </a:rPr>
              <a:t>Suspicious</a:t>
            </a:r>
            <a:endParaRPr b="1" sz="4400">
              <a:solidFill>
                <a:schemeClr val="dk1"/>
              </a:solidFill>
            </a:endParaRPr>
          </a:p>
          <a:p>
            <a:pPr indent="-508000" lvl="1" marL="914400" rtl="0" algn="l">
              <a:lnSpc>
                <a:spcPct val="115000"/>
              </a:lnSpc>
              <a:spcBef>
                <a:spcPts val="0"/>
              </a:spcBef>
              <a:spcAft>
                <a:spcPts val="0"/>
              </a:spcAft>
              <a:buClr>
                <a:schemeClr val="dk1"/>
              </a:buClr>
              <a:buSzPts val="4400"/>
              <a:buChar char="○"/>
            </a:pPr>
            <a:r>
              <a:rPr lang="en-US" sz="4400">
                <a:solidFill>
                  <a:schemeClr val="dk1"/>
                </a:solidFill>
              </a:rPr>
              <a:t>The total count of events in the hours it occurred was 35. The times being </a:t>
            </a:r>
            <a:r>
              <a:rPr lang="en-US" sz="4400">
                <a:solidFill>
                  <a:schemeClr val="dk1"/>
                </a:solidFill>
              </a:rPr>
              <a:t>between</a:t>
            </a:r>
            <a:r>
              <a:rPr lang="en-US" sz="4400">
                <a:solidFill>
                  <a:schemeClr val="dk1"/>
                </a:solidFill>
              </a:rPr>
              <a:t> 8am - 9am</a:t>
            </a:r>
            <a:endParaRPr sz="4400">
              <a:solidFill>
                <a:schemeClr val="dk1"/>
              </a:solidFill>
            </a:endParaRPr>
          </a:p>
          <a:p>
            <a:pPr indent="-508000" lvl="1" marL="914400" rtl="0" algn="l">
              <a:lnSpc>
                <a:spcPct val="115000"/>
              </a:lnSpc>
              <a:spcBef>
                <a:spcPts val="0"/>
              </a:spcBef>
              <a:spcAft>
                <a:spcPts val="0"/>
              </a:spcAft>
              <a:buClr>
                <a:schemeClr val="dk1"/>
              </a:buClr>
              <a:buSzPts val="4400"/>
              <a:buChar char="○"/>
            </a:pPr>
            <a:r>
              <a:rPr lang="en-US" sz="4400">
                <a:solidFill>
                  <a:schemeClr val="dk1"/>
                </a:solidFill>
              </a:rPr>
              <a:t>Our alert would’ve been triggered for this event. Threshold was correct</a:t>
            </a:r>
            <a:endParaRPr sz="4400">
              <a:solidFill>
                <a:schemeClr val="dk1"/>
              </a:solidFill>
            </a:endParaRPr>
          </a:p>
          <a:p>
            <a:pPr indent="-508000" lvl="0" marL="914400" rtl="0" algn="l">
              <a:lnSpc>
                <a:spcPct val="115000"/>
              </a:lnSpc>
              <a:spcBef>
                <a:spcPts val="0"/>
              </a:spcBef>
              <a:spcAft>
                <a:spcPts val="0"/>
              </a:spcAft>
              <a:buClr>
                <a:schemeClr val="dk1"/>
              </a:buClr>
              <a:buSzPts val="4400"/>
              <a:buChar char="●"/>
            </a:pPr>
            <a:r>
              <a:rPr b="1" lang="en-US" sz="4400">
                <a:solidFill>
                  <a:schemeClr val="dk1"/>
                </a:solidFill>
              </a:rPr>
              <a:t>Alert analysis for successful logins: Suspicious</a:t>
            </a:r>
            <a:endParaRPr b="1" sz="4400">
              <a:solidFill>
                <a:schemeClr val="dk1"/>
              </a:solidFill>
            </a:endParaRPr>
          </a:p>
          <a:p>
            <a:pPr indent="-508000" lvl="1" marL="1371600" rtl="0" algn="l">
              <a:lnSpc>
                <a:spcPct val="115000"/>
              </a:lnSpc>
              <a:spcBef>
                <a:spcPts val="1000"/>
              </a:spcBef>
              <a:spcAft>
                <a:spcPts val="0"/>
              </a:spcAft>
              <a:buClr>
                <a:schemeClr val="dk1"/>
              </a:buClr>
              <a:buSzPts val="4400"/>
              <a:buChar char="○"/>
            </a:pPr>
            <a:r>
              <a:rPr lang="en-US" sz="4400">
                <a:solidFill>
                  <a:schemeClr val="dk1"/>
                </a:solidFill>
              </a:rPr>
              <a:t> The total count of events in the hours it </a:t>
            </a:r>
            <a:r>
              <a:rPr lang="en-US" sz="4400">
                <a:solidFill>
                  <a:schemeClr val="dk1"/>
                </a:solidFill>
              </a:rPr>
              <a:t>occurred</a:t>
            </a:r>
            <a:r>
              <a:rPr lang="en-US" sz="4400">
                <a:solidFill>
                  <a:schemeClr val="dk1"/>
                </a:solidFill>
              </a:rPr>
              <a:t>  was 196. The primary user being user_j, at the times between 11am - 12pm</a:t>
            </a:r>
            <a:endParaRPr sz="4400">
              <a:solidFill>
                <a:schemeClr val="dk1"/>
              </a:solidFill>
            </a:endParaRPr>
          </a:p>
          <a:p>
            <a:pPr indent="-508000" lvl="1" marL="1371600" rtl="0" algn="l">
              <a:lnSpc>
                <a:spcPct val="115000"/>
              </a:lnSpc>
              <a:spcBef>
                <a:spcPts val="1000"/>
              </a:spcBef>
              <a:spcAft>
                <a:spcPts val="0"/>
              </a:spcAft>
              <a:buClr>
                <a:schemeClr val="dk1"/>
              </a:buClr>
              <a:buSzPts val="4400"/>
              <a:buChar char="○"/>
            </a:pPr>
            <a:r>
              <a:rPr lang="en-US" sz="4400">
                <a:solidFill>
                  <a:schemeClr val="dk1"/>
                </a:solidFill>
              </a:rPr>
              <a:t>Our alert would’ve triggered for this event. </a:t>
            </a:r>
            <a:r>
              <a:rPr lang="en-US" sz="4400">
                <a:solidFill>
                  <a:schemeClr val="dk1"/>
                </a:solidFill>
              </a:rPr>
              <a:t>However, threshold was too low</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b="1" lang="en-US" sz="4400">
                <a:solidFill>
                  <a:schemeClr val="dk1"/>
                </a:solidFill>
              </a:rPr>
              <a:t>Alert analysis for user account deleted:</a:t>
            </a:r>
            <a:r>
              <a:rPr lang="en-US" sz="4400">
                <a:solidFill>
                  <a:schemeClr val="dk1"/>
                </a:solidFill>
              </a:rPr>
              <a:t> </a:t>
            </a:r>
            <a:endParaRPr sz="4400">
              <a:solidFill>
                <a:schemeClr val="dk1"/>
              </a:solidFill>
            </a:endParaRPr>
          </a:p>
          <a:p>
            <a:pPr indent="-508000" lvl="1" marL="1371600" rtl="0" algn="l">
              <a:lnSpc>
                <a:spcPct val="115000"/>
              </a:lnSpc>
              <a:spcBef>
                <a:spcPts val="1000"/>
              </a:spcBef>
              <a:spcAft>
                <a:spcPts val="1000"/>
              </a:spcAft>
              <a:buClr>
                <a:schemeClr val="dk1"/>
              </a:buClr>
              <a:buSzPts val="4400"/>
              <a:buChar char="○"/>
            </a:pPr>
            <a:r>
              <a:rPr lang="en-US" sz="4400">
                <a:solidFill>
                  <a:schemeClr val="dk1"/>
                </a:solidFill>
              </a:rPr>
              <a:t>No suspicious volumes of accounts deleted</a:t>
            </a:r>
            <a:endParaRPr sz="44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sp>
        <p:nvSpPr>
          <p:cNvPr id="1584" name="Google Shape;1584;p10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585" name="Google Shape;1585;p10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86" name="Google Shape;1586;p109"/>
          <p:cNvSpPr txBox="1"/>
          <p:nvPr>
            <p:ph idx="3" type="body"/>
          </p:nvPr>
        </p:nvSpPr>
        <p:spPr>
          <a:xfrm>
            <a:off x="703375" y="2371600"/>
            <a:ext cx="234459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dashboards when analyzing the attack logs.</a:t>
            </a:r>
            <a:endParaRPr sz="4400">
              <a:solidFill>
                <a:schemeClr val="dk1"/>
              </a:solidFill>
            </a:endParaRPr>
          </a:p>
          <a:p>
            <a:pPr indent="0" lvl="0" marL="914400" rtl="0" algn="l">
              <a:lnSpc>
                <a:spcPct val="115000"/>
              </a:lnSpc>
              <a:spcBef>
                <a:spcPts val="1200"/>
              </a:spcBef>
              <a:spcAft>
                <a:spcPts val="0"/>
              </a:spcAft>
              <a:buNone/>
            </a:pPr>
            <a:r>
              <a:t/>
            </a:r>
            <a:endParaRPr sz="4100">
              <a:solidFill>
                <a:schemeClr val="dk1"/>
              </a:solidFill>
            </a:endParaRPr>
          </a:p>
          <a:p>
            <a:pPr indent="-488950" lvl="0" marL="914400" rtl="0" algn="l">
              <a:lnSpc>
                <a:spcPct val="115000"/>
              </a:lnSpc>
              <a:spcBef>
                <a:spcPts val="1000"/>
              </a:spcBef>
              <a:spcAft>
                <a:spcPts val="0"/>
              </a:spcAft>
              <a:buClr>
                <a:schemeClr val="dk1"/>
              </a:buClr>
              <a:buSzPts val="4100"/>
              <a:buChar char="●"/>
            </a:pPr>
            <a:r>
              <a:rPr lang="en-US" sz="4100">
                <a:solidFill>
                  <a:schemeClr val="dk1"/>
                </a:solidFill>
              </a:rPr>
              <a:t>Suspicious activity noted 2 users, User_A &amp; User​ K</a:t>
            </a:r>
            <a:endParaRPr sz="41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100">
                <a:solidFill>
                  <a:schemeClr val="dk1"/>
                </a:solidFill>
              </a:rPr>
              <a:t>Start time and Stop time: User_A 1:40 am - 2:40 am | User_K 9:10 am - 11:00 am</a:t>
            </a:r>
            <a:r>
              <a:rPr lang="en-US" sz="4400">
                <a:solidFill>
                  <a:schemeClr val="dk1"/>
                </a:solidFill>
              </a:rPr>
              <a:t>​</a:t>
            </a:r>
            <a:endParaRPr sz="4400">
              <a:solidFill>
                <a:schemeClr val="dk1"/>
              </a:solidFill>
            </a:endParaRPr>
          </a:p>
          <a:p>
            <a:pPr indent="-488950" lvl="0" marL="914400" rtl="0" algn="l">
              <a:lnSpc>
                <a:spcPct val="115000"/>
              </a:lnSpc>
              <a:spcBef>
                <a:spcPts val="1000"/>
              </a:spcBef>
              <a:spcAft>
                <a:spcPts val="0"/>
              </a:spcAft>
              <a:buClr>
                <a:schemeClr val="dk1"/>
              </a:buClr>
              <a:buSzPts val="4100"/>
              <a:buChar char="●"/>
            </a:pPr>
            <a:r>
              <a:rPr lang="en-US" sz="4100">
                <a:solidFill>
                  <a:schemeClr val="dk1"/>
                </a:solidFill>
              </a:rPr>
              <a:t>Peak Count of different users: User_A 785 | User_K 397​</a:t>
            </a:r>
            <a:endParaRPr sz="4100">
              <a:solidFill>
                <a:schemeClr val="dk1"/>
              </a:solidFill>
            </a:endParaRPr>
          </a:p>
          <a:p>
            <a:pPr indent="-488950" lvl="0" marL="914400" rtl="0" algn="l">
              <a:lnSpc>
                <a:spcPct val="115000"/>
              </a:lnSpc>
              <a:spcBef>
                <a:spcPts val="1000"/>
              </a:spcBef>
              <a:spcAft>
                <a:spcPts val="0"/>
              </a:spcAft>
              <a:buClr>
                <a:schemeClr val="dk1"/>
              </a:buClr>
              <a:buSzPts val="4100"/>
              <a:buChar char="●"/>
            </a:pPr>
            <a:r>
              <a:rPr lang="en-US" sz="4100">
                <a:solidFill>
                  <a:schemeClr val="dk1"/>
                </a:solidFill>
              </a:rPr>
              <a:t>Suspicious activity found with the signatures, specifically, “A user account was locked out” and “An attempt was made to reset an accounts password” as both had very high volumes of activity.​</a:t>
            </a:r>
            <a:endParaRPr sz="4100">
              <a:solidFill>
                <a:schemeClr val="dk1"/>
              </a:solidFill>
            </a:endParaRPr>
          </a:p>
          <a:p>
            <a:pPr indent="-488950" lvl="0" marL="914400" rtl="0" algn="l">
              <a:lnSpc>
                <a:spcPct val="115000"/>
              </a:lnSpc>
              <a:spcBef>
                <a:spcPts val="1000"/>
              </a:spcBef>
              <a:spcAft>
                <a:spcPts val="1000"/>
              </a:spcAft>
              <a:buClr>
                <a:schemeClr val="dk1"/>
              </a:buClr>
              <a:buSzPts val="4100"/>
              <a:buChar char="●"/>
            </a:pPr>
            <a:r>
              <a:rPr lang="en-US" sz="4100">
                <a:solidFill>
                  <a:schemeClr val="dk1"/>
                </a:solidFill>
              </a:rPr>
              <a:t>“A user account…” peaked at a count of 785 and “An attempt…” peaked at 397.</a:t>
            </a:r>
            <a:endParaRPr sz="41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0" name="Shape 1590"/>
        <p:cNvGrpSpPr/>
        <p:nvPr/>
      </p:nvGrpSpPr>
      <p:grpSpPr>
        <a:xfrm>
          <a:off x="0" y="0"/>
          <a:ext cx="0" cy="0"/>
          <a:chOff x="0" y="0"/>
          <a:chExt cx="0" cy="0"/>
        </a:xfrm>
      </p:grpSpPr>
      <p:sp>
        <p:nvSpPr>
          <p:cNvPr id="1591" name="Google Shape;1591;p11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Screenshots of Attack Logs</a:t>
            </a:r>
            <a:endParaRPr/>
          </a:p>
        </p:txBody>
      </p:sp>
      <p:sp>
        <p:nvSpPr>
          <p:cNvPr id="1592" name="Google Shape;1592;p11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593" name="Google Shape;1593;p110"/>
          <p:cNvPicPr preferRelativeResize="0"/>
          <p:nvPr/>
        </p:nvPicPr>
        <p:blipFill>
          <a:blip r:embed="rId4">
            <a:alphaModFix/>
          </a:blip>
          <a:stretch>
            <a:fillRect/>
          </a:stretch>
        </p:blipFill>
        <p:spPr>
          <a:xfrm>
            <a:off x="285450" y="7797900"/>
            <a:ext cx="23360752" cy="5027450"/>
          </a:xfrm>
          <a:prstGeom prst="rect">
            <a:avLst/>
          </a:prstGeom>
          <a:noFill/>
          <a:ln>
            <a:noFill/>
          </a:ln>
        </p:spPr>
      </p:pic>
      <p:pic>
        <p:nvPicPr>
          <p:cNvPr id="1594" name="Google Shape;1594;p110"/>
          <p:cNvPicPr preferRelativeResize="0"/>
          <p:nvPr/>
        </p:nvPicPr>
        <p:blipFill>
          <a:blip r:embed="rId5">
            <a:alphaModFix/>
          </a:blip>
          <a:stretch>
            <a:fillRect/>
          </a:stretch>
        </p:blipFill>
        <p:spPr>
          <a:xfrm>
            <a:off x="152400" y="2850075"/>
            <a:ext cx="23360751" cy="47954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8" name="Shape 1598"/>
        <p:cNvGrpSpPr/>
        <p:nvPr/>
      </p:nvGrpSpPr>
      <p:grpSpPr>
        <a:xfrm>
          <a:off x="0" y="0"/>
          <a:ext cx="0" cy="0"/>
          <a:chOff x="0" y="0"/>
          <a:chExt cx="0" cy="0"/>
        </a:xfrm>
      </p:grpSpPr>
      <p:sp>
        <p:nvSpPr>
          <p:cNvPr id="1599" name="Google Shape;1599;p11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a:t>
            </a:r>
            <a:endParaRPr/>
          </a:p>
        </p:txBody>
      </p:sp>
      <p:sp>
        <p:nvSpPr>
          <p:cNvPr id="1600" name="Google Shape;1600;p1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01" name="Google Shape;1601;p111"/>
          <p:cNvSpPr txBox="1"/>
          <p:nvPr>
            <p:ph idx="3" type="body"/>
          </p:nvPr>
        </p:nvSpPr>
        <p:spPr>
          <a:xfrm>
            <a:off x="717425" y="3336525"/>
            <a:ext cx="22942800" cy="22086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An extreme volume of GET and POST methods, far above the baseline, occurred from 5pm to 9pm. </a:t>
            </a:r>
            <a:r>
              <a:rPr b="1" lang="en-US" sz="4400">
                <a:solidFill>
                  <a:schemeClr val="dk1"/>
                </a:solidFill>
              </a:rPr>
              <a:t>The volume of POSTs is far more than GETs from 7pm to 9pm. The peak count of POSTs is 1296 during the attack at 8pm.</a:t>
            </a:r>
            <a:endParaRPr sz="4400">
              <a:solidFill>
                <a:schemeClr val="dk1"/>
              </a:solidFill>
            </a:endParaRPr>
          </a:p>
          <a:p>
            <a:pPr indent="0" lvl="0" marL="914400" rtl="0" algn="l">
              <a:lnSpc>
                <a:spcPct val="115000"/>
              </a:lnSpc>
              <a:spcBef>
                <a:spcPts val="0"/>
              </a:spcBef>
              <a:spcAft>
                <a:spcPts val="1000"/>
              </a:spcAft>
              <a:buNone/>
            </a:pPr>
            <a:r>
              <a:t/>
            </a:r>
            <a:endParaRPr sz="4400">
              <a:solidFill>
                <a:schemeClr val="dk1"/>
              </a:solidFill>
            </a:endParaRPr>
          </a:p>
        </p:txBody>
      </p:sp>
      <p:pic>
        <p:nvPicPr>
          <p:cNvPr id="1602" name="Google Shape;1602;p111"/>
          <p:cNvPicPr preferRelativeResize="0"/>
          <p:nvPr/>
        </p:nvPicPr>
        <p:blipFill>
          <a:blip r:embed="rId4">
            <a:alphaModFix/>
          </a:blip>
          <a:stretch>
            <a:fillRect/>
          </a:stretch>
        </p:blipFill>
        <p:spPr>
          <a:xfrm>
            <a:off x="1069198" y="5545125"/>
            <a:ext cx="22239254" cy="7955800"/>
          </a:xfrm>
          <a:prstGeom prst="rect">
            <a:avLst/>
          </a:prstGeom>
          <a:noFill/>
          <a:ln>
            <a:noFill/>
          </a:ln>
        </p:spPr>
      </p:pic>
      <p:sp>
        <p:nvSpPr>
          <p:cNvPr id="1603" name="Google Shape;1603;p111"/>
          <p:cNvSpPr txBox="1"/>
          <p:nvPr/>
        </p:nvSpPr>
        <p:spPr>
          <a:xfrm>
            <a:off x="6402500" y="2134175"/>
            <a:ext cx="11572500" cy="939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US" sz="4900">
                <a:solidFill>
                  <a:schemeClr val="dk1"/>
                </a:solidFill>
              </a:rPr>
              <a:t>Apache Web Server - HTTP Methods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pic>
        <p:nvPicPr>
          <p:cNvPr id="1335" name="Google Shape;1335;p85"/>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36" name="Google Shape;1336;p8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37" name="Google Shape;1337;p85"/>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Monitoring Environment</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38" name="Google Shape;1338;p85"/>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7" name="Shape 1607"/>
        <p:cNvGrpSpPr/>
        <p:nvPr/>
      </p:nvGrpSpPr>
      <p:grpSpPr>
        <a:xfrm>
          <a:off x="0" y="0"/>
          <a:ext cx="0" cy="0"/>
          <a:chOff x="0" y="0"/>
          <a:chExt cx="0" cy="0"/>
        </a:xfrm>
      </p:grpSpPr>
      <p:sp>
        <p:nvSpPr>
          <p:cNvPr id="1608" name="Google Shape;1608;p11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a:t>
            </a:r>
            <a:endParaRPr/>
          </a:p>
        </p:txBody>
      </p:sp>
      <p:sp>
        <p:nvSpPr>
          <p:cNvPr id="1609" name="Google Shape;1609;p1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10" name="Google Shape;1610;p112"/>
          <p:cNvSpPr txBox="1"/>
          <p:nvPr>
            <p:ph idx="3" type="body"/>
          </p:nvPr>
        </p:nvSpPr>
        <p:spPr>
          <a:xfrm>
            <a:off x="717425" y="3382550"/>
            <a:ext cx="22942800" cy="1532400"/>
          </a:xfrm>
          <a:prstGeom prst="rect">
            <a:avLst/>
          </a:prstGeom>
        </p:spPr>
        <p:txBody>
          <a:bodyPr anchorCtr="0" anchor="t" bIns="2437975" lIns="1219000" spcFirstLastPara="1" rIns="1219000" wrap="square" tIns="0">
            <a:noAutofit/>
          </a:bodyPr>
          <a:lstStyle/>
          <a:p>
            <a:pPr indent="0" lvl="0" marL="914400" rtl="0" algn="l">
              <a:lnSpc>
                <a:spcPct val="115000"/>
              </a:lnSpc>
              <a:spcBef>
                <a:spcPts val="0"/>
              </a:spcBef>
              <a:spcAft>
                <a:spcPts val="0"/>
              </a:spcAft>
              <a:buNone/>
            </a:pPr>
            <a:r>
              <a:rPr b="1" lang="en-US" sz="4400">
                <a:solidFill>
                  <a:schemeClr val="dk1"/>
                </a:solidFill>
              </a:rPr>
              <a:t>There is a drastic growth in the volume of IPs</a:t>
            </a:r>
            <a:r>
              <a:rPr lang="en-US" sz="4400">
                <a:solidFill>
                  <a:schemeClr val="dk1"/>
                </a:solidFill>
              </a:rPr>
              <a:t> belonging to “OTHER” during the attack period</a:t>
            </a:r>
            <a:r>
              <a:rPr b="1" lang="en-US" sz="4400">
                <a:solidFill>
                  <a:schemeClr val="dk1"/>
                </a:solidFill>
              </a:rPr>
              <a:t> which resolves to Ukraine, specifically the cities Kiev &amp; Kharkiv.</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
        <p:nvSpPr>
          <p:cNvPr id="1611" name="Google Shape;1611;p112"/>
          <p:cNvSpPr txBox="1"/>
          <p:nvPr/>
        </p:nvSpPr>
        <p:spPr>
          <a:xfrm>
            <a:off x="5757175" y="2043975"/>
            <a:ext cx="12835200" cy="9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4900">
                <a:solidFill>
                  <a:schemeClr val="dk1"/>
                </a:solidFill>
              </a:rPr>
              <a:t>Apache Web Server - Client IP - Countries</a:t>
            </a:r>
            <a:endParaRPr/>
          </a:p>
        </p:txBody>
      </p:sp>
      <p:pic>
        <p:nvPicPr>
          <p:cNvPr id="1612" name="Google Shape;1612;p112"/>
          <p:cNvPicPr preferRelativeResize="0"/>
          <p:nvPr/>
        </p:nvPicPr>
        <p:blipFill>
          <a:blip r:embed="rId3">
            <a:alphaModFix/>
          </a:blip>
          <a:stretch>
            <a:fillRect/>
          </a:stretch>
        </p:blipFill>
        <p:spPr>
          <a:xfrm>
            <a:off x="3142429" y="4914900"/>
            <a:ext cx="18064681" cy="85859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6" name="Shape 1616"/>
        <p:cNvGrpSpPr/>
        <p:nvPr/>
      </p:nvGrpSpPr>
      <p:grpSpPr>
        <a:xfrm>
          <a:off x="0" y="0"/>
          <a:ext cx="0" cy="0"/>
          <a:chOff x="0" y="0"/>
          <a:chExt cx="0" cy="0"/>
        </a:xfrm>
      </p:grpSpPr>
      <p:sp>
        <p:nvSpPr>
          <p:cNvPr id="1617" name="Google Shape;1617;p11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a:t>
            </a:r>
            <a:endParaRPr/>
          </a:p>
        </p:txBody>
      </p:sp>
      <p:sp>
        <p:nvSpPr>
          <p:cNvPr id="1618" name="Google Shape;1618;p1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19" name="Google Shape;1619;p113"/>
          <p:cNvSpPr txBox="1"/>
          <p:nvPr>
            <p:ph idx="3" type="body"/>
          </p:nvPr>
        </p:nvSpPr>
        <p:spPr>
          <a:xfrm>
            <a:off x="717350" y="3727300"/>
            <a:ext cx="22942800" cy="1683300"/>
          </a:xfrm>
          <a:prstGeom prst="rect">
            <a:avLst/>
          </a:prstGeom>
        </p:spPr>
        <p:txBody>
          <a:bodyPr anchorCtr="0" anchor="t" bIns="2437975" lIns="1219000" spcFirstLastPara="1" rIns="1219000" wrap="square" tIns="0">
            <a:noAutofit/>
          </a:bodyPr>
          <a:lstStyle/>
          <a:p>
            <a:pPr indent="0" lvl="0" marL="914400" rtl="0" algn="l">
              <a:lnSpc>
                <a:spcPct val="115000"/>
              </a:lnSpc>
              <a:spcBef>
                <a:spcPts val="0"/>
              </a:spcBef>
              <a:spcAft>
                <a:spcPts val="0"/>
              </a:spcAft>
              <a:buNone/>
            </a:pPr>
            <a:r>
              <a:rPr lang="en-US" sz="4400">
                <a:solidFill>
                  <a:schemeClr val="dk1"/>
                </a:solidFill>
              </a:rPr>
              <a:t>A very large volume of hits to 2 URIs occurred on the attack day:</a:t>
            </a:r>
            <a:br>
              <a:rPr lang="en-US" sz="4400">
                <a:solidFill>
                  <a:schemeClr val="dk1"/>
                </a:solidFill>
              </a:rPr>
            </a:br>
            <a:r>
              <a:rPr b="1" lang="en-US" sz="4400">
                <a:solidFill>
                  <a:schemeClr val="dk1"/>
                </a:solidFill>
              </a:rPr>
              <a:t>1323, /VSI_Account_logon.php</a:t>
            </a:r>
            <a:endParaRPr sz="4400">
              <a:solidFill>
                <a:schemeClr val="dk1"/>
              </a:solidFill>
            </a:endParaRPr>
          </a:p>
          <a:p>
            <a:pPr indent="0" lvl="0" marL="0" rtl="0" algn="l">
              <a:lnSpc>
                <a:spcPct val="115000"/>
              </a:lnSpc>
              <a:spcBef>
                <a:spcPts val="1000"/>
              </a:spcBef>
              <a:spcAft>
                <a:spcPts val="0"/>
              </a:spcAft>
              <a:buNone/>
            </a:pPr>
            <a:r>
              <a:t/>
            </a:r>
            <a:endParaRPr b="1" sz="4400">
              <a:solidFill>
                <a:schemeClr val="dk1"/>
              </a:solidFill>
            </a:endParaRPr>
          </a:p>
        </p:txBody>
      </p:sp>
      <p:sp>
        <p:nvSpPr>
          <p:cNvPr id="1620" name="Google Shape;1620;p113"/>
          <p:cNvSpPr txBox="1"/>
          <p:nvPr/>
        </p:nvSpPr>
        <p:spPr>
          <a:xfrm>
            <a:off x="7229075" y="2284475"/>
            <a:ext cx="99195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900"/>
              <a:t>Apache Web Server - URI Count</a:t>
            </a:r>
            <a:endParaRPr b="1" sz="4900"/>
          </a:p>
          <a:p>
            <a:pPr indent="0" lvl="0" marL="0" rtl="0" algn="l">
              <a:spcBef>
                <a:spcPts val="0"/>
              </a:spcBef>
              <a:spcAft>
                <a:spcPts val="0"/>
              </a:spcAft>
              <a:buNone/>
            </a:pPr>
            <a:r>
              <a:t/>
            </a:r>
            <a:endParaRPr/>
          </a:p>
        </p:txBody>
      </p:sp>
      <p:pic>
        <p:nvPicPr>
          <p:cNvPr id="1621" name="Google Shape;1621;p113"/>
          <p:cNvPicPr preferRelativeResize="0"/>
          <p:nvPr/>
        </p:nvPicPr>
        <p:blipFill>
          <a:blip r:embed="rId4">
            <a:alphaModFix/>
          </a:blip>
          <a:stretch>
            <a:fillRect/>
          </a:stretch>
        </p:blipFill>
        <p:spPr>
          <a:xfrm>
            <a:off x="2938626" y="5410600"/>
            <a:ext cx="18500398" cy="80903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5" name="Shape 1625"/>
        <p:cNvGrpSpPr/>
        <p:nvPr/>
      </p:nvGrpSpPr>
      <p:grpSpPr>
        <a:xfrm>
          <a:off x="0" y="0"/>
          <a:ext cx="0" cy="0"/>
          <a:chOff x="0" y="0"/>
          <a:chExt cx="0" cy="0"/>
        </a:xfrm>
      </p:grpSpPr>
      <p:sp>
        <p:nvSpPr>
          <p:cNvPr id="1626" name="Google Shape;1626;p11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a:t>
            </a:r>
            <a:endParaRPr/>
          </a:p>
        </p:txBody>
      </p:sp>
      <p:sp>
        <p:nvSpPr>
          <p:cNvPr id="1627" name="Google Shape;1627;p1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28" name="Google Shape;1628;p114"/>
          <p:cNvSpPr txBox="1"/>
          <p:nvPr>
            <p:ph idx="3" type="body"/>
          </p:nvPr>
        </p:nvSpPr>
        <p:spPr>
          <a:xfrm>
            <a:off x="703375" y="2295400"/>
            <a:ext cx="22942800" cy="26196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Clr>
                <a:schemeClr val="dk1"/>
              </a:buClr>
              <a:buSzPts val="1100"/>
              <a:buFont typeface="Arial"/>
              <a:buNone/>
            </a:pPr>
            <a:r>
              <a:rPr b="1" lang="en-US" sz="7200">
                <a:solidFill>
                  <a:schemeClr val="dk1"/>
                </a:solidFill>
              </a:rPr>
              <a:t>The attacker seems to be DDoSing and brute forcing the login portal for VSI.</a:t>
            </a:r>
            <a:endParaRPr b="1" sz="4400">
              <a:solidFill>
                <a:schemeClr val="dk1"/>
              </a:solidFill>
            </a:endParaRPr>
          </a:p>
        </p:txBody>
      </p:sp>
      <p:pic>
        <p:nvPicPr>
          <p:cNvPr id="1629" name="Google Shape;1629;p114"/>
          <p:cNvPicPr preferRelativeResize="0"/>
          <p:nvPr/>
        </p:nvPicPr>
        <p:blipFill>
          <a:blip r:embed="rId3">
            <a:alphaModFix/>
          </a:blip>
          <a:stretch>
            <a:fillRect/>
          </a:stretch>
        </p:blipFill>
        <p:spPr>
          <a:xfrm>
            <a:off x="7271775" y="5496600"/>
            <a:ext cx="9806000" cy="61170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pic>
        <p:nvPicPr>
          <p:cNvPr id="1634" name="Google Shape;1634;p115"/>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635" name="Google Shape;1635;p11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636" name="Google Shape;1636;p115"/>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Summary and Future Mitigations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637" name="Google Shape;1637;p115"/>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1" name="Shape 1641"/>
        <p:cNvGrpSpPr/>
        <p:nvPr/>
      </p:nvGrpSpPr>
      <p:grpSpPr>
        <a:xfrm>
          <a:off x="0" y="0"/>
          <a:ext cx="0" cy="0"/>
          <a:chOff x="0" y="0"/>
          <a:chExt cx="0" cy="0"/>
        </a:xfrm>
      </p:grpSpPr>
      <p:sp>
        <p:nvSpPr>
          <p:cNvPr id="1642" name="Google Shape;1642;p11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Project</a:t>
            </a:r>
            <a:r>
              <a:rPr lang="en-US"/>
              <a:t> 3 Summary</a:t>
            </a:r>
            <a:endParaRPr/>
          </a:p>
        </p:txBody>
      </p:sp>
      <p:sp>
        <p:nvSpPr>
          <p:cNvPr id="1643" name="Google Shape;1643;p1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44" name="Google Shape;1644;p116"/>
          <p:cNvSpPr txBox="1"/>
          <p:nvPr/>
        </p:nvSpPr>
        <p:spPr>
          <a:xfrm>
            <a:off x="25357975" y="11241175"/>
            <a:ext cx="493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645" name="Google Shape;1645;p116"/>
          <p:cNvSpPr txBox="1"/>
          <p:nvPr/>
        </p:nvSpPr>
        <p:spPr>
          <a:xfrm>
            <a:off x="741575" y="2170650"/>
            <a:ext cx="22894500" cy="401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3700" u="sng">
                <a:solidFill>
                  <a:schemeClr val="dk1"/>
                </a:solidFill>
                <a:latin typeface="Roboto"/>
                <a:ea typeface="Roboto"/>
                <a:cs typeface="Roboto"/>
                <a:sym typeface="Roboto"/>
              </a:rPr>
              <a:t>What were your overall findings from the attack that took place?</a:t>
            </a:r>
            <a:endParaRPr b="1" sz="3700" u="sng">
              <a:solidFill>
                <a:schemeClr val="dk1"/>
              </a:solidFill>
              <a:latin typeface="Roboto"/>
              <a:ea typeface="Roboto"/>
              <a:cs typeface="Roboto"/>
              <a:sym typeface="Roboto"/>
            </a:endParaRPr>
          </a:p>
          <a:p>
            <a:pPr indent="0" lvl="0" marL="0" rtl="0" algn="l">
              <a:lnSpc>
                <a:spcPct val="115000"/>
              </a:lnSpc>
              <a:spcBef>
                <a:spcPts val="1000"/>
              </a:spcBef>
              <a:spcAft>
                <a:spcPts val="0"/>
              </a:spcAft>
              <a:buNone/>
            </a:pPr>
            <a:r>
              <a:t/>
            </a:r>
            <a:endParaRPr b="1" sz="3700">
              <a:solidFill>
                <a:schemeClr val="dk1"/>
              </a:solidFill>
              <a:latin typeface="Roboto"/>
              <a:ea typeface="Roboto"/>
              <a:cs typeface="Roboto"/>
              <a:sym typeface="Roboto"/>
            </a:endParaRPr>
          </a:p>
          <a:p>
            <a:pPr indent="0" lvl="0" marL="914400" rtl="0" algn="l">
              <a:lnSpc>
                <a:spcPct val="115000"/>
              </a:lnSpc>
              <a:spcBef>
                <a:spcPts val="1000"/>
              </a:spcBef>
              <a:spcAft>
                <a:spcPts val="1000"/>
              </a:spcAft>
              <a:buClr>
                <a:schemeClr val="dk1"/>
              </a:buClr>
              <a:buSzPts val="1100"/>
              <a:buFont typeface="Arial"/>
              <a:buNone/>
            </a:pPr>
            <a:r>
              <a:rPr lang="en-US" sz="3300">
                <a:solidFill>
                  <a:schemeClr val="dk1"/>
                </a:solidFill>
                <a:latin typeface="Roboto"/>
                <a:ea typeface="Roboto"/>
                <a:cs typeface="Roboto"/>
                <a:sym typeface="Roboto"/>
              </a:rPr>
              <a:t>This attack was focused on windows and apache servers. The attacker used</a:t>
            </a:r>
            <a:r>
              <a:rPr b="1" lang="en-US" sz="3300">
                <a:solidFill>
                  <a:schemeClr val="dk1"/>
                </a:solidFill>
                <a:latin typeface="Roboto"/>
                <a:ea typeface="Roboto"/>
                <a:cs typeface="Roboto"/>
                <a:sym typeface="Roboto"/>
              </a:rPr>
              <a:t> IPs that were pointing to Ukraine cities (Kiev and Kharkiv)</a:t>
            </a:r>
            <a:r>
              <a:rPr lang="en-US" sz="3300">
                <a:solidFill>
                  <a:schemeClr val="dk1"/>
                </a:solidFill>
                <a:latin typeface="Roboto"/>
                <a:ea typeface="Roboto"/>
                <a:cs typeface="Roboto"/>
                <a:sym typeface="Roboto"/>
              </a:rPr>
              <a:t>. The attacker </a:t>
            </a:r>
            <a:r>
              <a:rPr b="1" lang="en-US" sz="3300">
                <a:solidFill>
                  <a:schemeClr val="dk1"/>
                </a:solidFill>
                <a:latin typeface="Roboto"/>
                <a:ea typeface="Roboto"/>
                <a:cs typeface="Roboto"/>
                <a:sym typeface="Roboto"/>
              </a:rPr>
              <a:t>focused on two specific URIs</a:t>
            </a:r>
            <a:r>
              <a:rPr lang="en-US" sz="3300">
                <a:solidFill>
                  <a:schemeClr val="dk1"/>
                </a:solidFill>
                <a:latin typeface="Roboto"/>
                <a:ea typeface="Roboto"/>
                <a:cs typeface="Roboto"/>
                <a:sym typeface="Roboto"/>
              </a:rPr>
              <a:t> (</a:t>
            </a:r>
            <a:r>
              <a:rPr i="1" lang="en-US" sz="3300">
                <a:solidFill>
                  <a:schemeClr val="dk1"/>
                </a:solidFill>
                <a:latin typeface="Roboto"/>
                <a:ea typeface="Roboto"/>
                <a:cs typeface="Roboto"/>
                <a:sym typeface="Roboto"/>
              </a:rPr>
              <a:t>/VSI_Account_logon.php</a:t>
            </a:r>
            <a:r>
              <a:rPr lang="en-US" sz="3300">
                <a:solidFill>
                  <a:schemeClr val="dk1"/>
                </a:solidFill>
                <a:latin typeface="Roboto"/>
                <a:ea typeface="Roboto"/>
                <a:cs typeface="Roboto"/>
                <a:sym typeface="Roboto"/>
              </a:rPr>
              <a:t> and </a:t>
            </a:r>
            <a:r>
              <a:rPr i="1" lang="en-US" sz="3300">
                <a:solidFill>
                  <a:schemeClr val="dk1"/>
                </a:solidFill>
                <a:latin typeface="Roboto"/>
                <a:ea typeface="Roboto"/>
                <a:cs typeface="Roboto"/>
                <a:sym typeface="Roboto"/>
              </a:rPr>
              <a:t>/files/logstash/logstash-1.3.2-monolithic.jar</a:t>
            </a:r>
            <a:r>
              <a:rPr lang="en-US" sz="3300">
                <a:solidFill>
                  <a:schemeClr val="dk1"/>
                </a:solidFill>
                <a:latin typeface="Roboto"/>
                <a:ea typeface="Roboto"/>
                <a:cs typeface="Roboto"/>
                <a:sym typeface="Roboto"/>
              </a:rPr>
              <a:t>) one of them being the </a:t>
            </a:r>
            <a:r>
              <a:rPr b="1" lang="en-US" sz="3300">
                <a:solidFill>
                  <a:schemeClr val="dk1"/>
                </a:solidFill>
                <a:latin typeface="Roboto"/>
                <a:ea typeface="Roboto"/>
                <a:cs typeface="Roboto"/>
                <a:sym typeface="Roboto"/>
              </a:rPr>
              <a:t>login portal for VSI and was likely the target of a brute force attack</a:t>
            </a:r>
            <a:r>
              <a:rPr lang="en-US" sz="3300">
                <a:solidFill>
                  <a:schemeClr val="dk1"/>
                </a:solidFill>
                <a:latin typeface="Roboto"/>
                <a:ea typeface="Roboto"/>
                <a:cs typeface="Roboto"/>
                <a:sym typeface="Roboto"/>
              </a:rPr>
              <a:t>.</a:t>
            </a:r>
            <a:endParaRPr/>
          </a:p>
        </p:txBody>
      </p:sp>
      <p:sp>
        <p:nvSpPr>
          <p:cNvPr id="1646" name="Google Shape;1646;p116"/>
          <p:cNvSpPr txBox="1"/>
          <p:nvPr/>
        </p:nvSpPr>
        <p:spPr>
          <a:xfrm>
            <a:off x="741575" y="6929700"/>
            <a:ext cx="22894500" cy="595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US" sz="3700" u="sng">
                <a:solidFill>
                  <a:schemeClr val="dk1"/>
                </a:solidFill>
                <a:latin typeface="Roboto"/>
                <a:ea typeface="Roboto"/>
                <a:cs typeface="Roboto"/>
                <a:sym typeface="Roboto"/>
              </a:rPr>
              <a:t>To protect VSI from future attacks, what future mitigations would you recommend?</a:t>
            </a:r>
            <a:endParaRPr b="1" sz="3700" u="sng">
              <a:solidFill>
                <a:schemeClr val="dk1"/>
              </a:solidFill>
              <a:latin typeface="Roboto"/>
              <a:ea typeface="Roboto"/>
              <a:cs typeface="Roboto"/>
              <a:sym typeface="Roboto"/>
            </a:endParaRPr>
          </a:p>
          <a:p>
            <a:pPr indent="0" lvl="0" marL="0" rtl="0" algn="l">
              <a:lnSpc>
                <a:spcPct val="100000"/>
              </a:lnSpc>
              <a:spcBef>
                <a:spcPts val="1000"/>
              </a:spcBef>
              <a:spcAft>
                <a:spcPts val="0"/>
              </a:spcAft>
              <a:buNone/>
            </a:pPr>
            <a:r>
              <a:t/>
            </a:r>
            <a:endParaRPr sz="3300">
              <a:solidFill>
                <a:schemeClr val="dk1"/>
              </a:solidFill>
              <a:latin typeface="Roboto"/>
              <a:ea typeface="Roboto"/>
              <a:cs typeface="Roboto"/>
              <a:sym typeface="Roboto"/>
            </a:endParaRPr>
          </a:p>
          <a:p>
            <a:pPr indent="-438150" lvl="0" marL="1371600" rtl="0" algn="l">
              <a:lnSpc>
                <a:spcPct val="150000"/>
              </a:lnSpc>
              <a:spcBef>
                <a:spcPts val="1000"/>
              </a:spcBef>
              <a:spcAft>
                <a:spcPts val="0"/>
              </a:spcAft>
              <a:buClr>
                <a:schemeClr val="dk1"/>
              </a:buClr>
              <a:buSzPts val="3300"/>
              <a:buFont typeface="Roboto"/>
              <a:buChar char="●"/>
            </a:pPr>
            <a:r>
              <a:rPr lang="en-US" sz="3300">
                <a:solidFill>
                  <a:schemeClr val="dk1"/>
                </a:solidFill>
                <a:latin typeface="Roboto"/>
                <a:ea typeface="Roboto"/>
                <a:cs typeface="Roboto"/>
                <a:sym typeface="Roboto"/>
              </a:rPr>
              <a:t>Implementing a Web Application Firewall (WAF) that can better detect and block these abnormal traffic patterns (like abnormally high GET and POST requests)</a:t>
            </a:r>
            <a:endParaRPr sz="3300">
              <a:solidFill>
                <a:schemeClr val="dk1"/>
              </a:solidFill>
              <a:latin typeface="Roboto"/>
              <a:ea typeface="Roboto"/>
              <a:cs typeface="Roboto"/>
              <a:sym typeface="Roboto"/>
            </a:endParaRPr>
          </a:p>
          <a:p>
            <a:pPr indent="-438150" lvl="0" marL="1371600" rtl="0" algn="l">
              <a:lnSpc>
                <a:spcPct val="150000"/>
              </a:lnSpc>
              <a:spcBef>
                <a:spcPts val="0"/>
              </a:spcBef>
              <a:spcAft>
                <a:spcPts val="0"/>
              </a:spcAft>
              <a:buClr>
                <a:schemeClr val="dk1"/>
              </a:buClr>
              <a:buSzPts val="3300"/>
              <a:buFont typeface="Roboto"/>
              <a:buChar char="●"/>
            </a:pPr>
            <a:r>
              <a:rPr lang="en-US" sz="3300">
                <a:solidFill>
                  <a:schemeClr val="dk1"/>
                </a:solidFill>
                <a:latin typeface="Roboto"/>
                <a:ea typeface="Roboto"/>
                <a:cs typeface="Roboto"/>
                <a:sym typeface="Roboto"/>
              </a:rPr>
              <a:t>Using IP filtering to block the addresses where the attacks originated (“Other” category) </a:t>
            </a:r>
            <a:endParaRPr sz="3300">
              <a:solidFill>
                <a:schemeClr val="dk1"/>
              </a:solidFill>
              <a:latin typeface="Roboto"/>
              <a:ea typeface="Roboto"/>
              <a:cs typeface="Roboto"/>
              <a:sym typeface="Roboto"/>
            </a:endParaRPr>
          </a:p>
          <a:p>
            <a:pPr indent="-438150" lvl="0" marL="1371600" rtl="0" algn="l">
              <a:lnSpc>
                <a:spcPct val="150000"/>
              </a:lnSpc>
              <a:spcBef>
                <a:spcPts val="0"/>
              </a:spcBef>
              <a:spcAft>
                <a:spcPts val="0"/>
              </a:spcAft>
              <a:buClr>
                <a:schemeClr val="dk1"/>
              </a:buClr>
              <a:buSzPts val="3300"/>
              <a:buFont typeface="Roboto"/>
              <a:buChar char="●"/>
            </a:pPr>
            <a:r>
              <a:rPr lang="en-US" sz="3300">
                <a:solidFill>
                  <a:schemeClr val="dk1"/>
                </a:solidFill>
                <a:latin typeface="Roboto"/>
                <a:ea typeface="Roboto"/>
                <a:cs typeface="Roboto"/>
                <a:sym typeface="Roboto"/>
              </a:rPr>
              <a:t>use multi-factor authentication to make it harder to brute force passwords in the future</a:t>
            </a:r>
            <a:endParaRPr sz="3300">
              <a:solidFill>
                <a:schemeClr val="dk1"/>
              </a:solidFill>
              <a:latin typeface="Roboto"/>
              <a:ea typeface="Roboto"/>
              <a:cs typeface="Roboto"/>
              <a:sym typeface="Roboto"/>
            </a:endParaRPr>
          </a:p>
          <a:p>
            <a:pPr indent="-438150" lvl="0" marL="1371600" rtl="0" algn="l">
              <a:lnSpc>
                <a:spcPct val="150000"/>
              </a:lnSpc>
              <a:spcBef>
                <a:spcPts val="0"/>
              </a:spcBef>
              <a:spcAft>
                <a:spcPts val="0"/>
              </a:spcAft>
              <a:buClr>
                <a:schemeClr val="dk1"/>
              </a:buClr>
              <a:buSzPts val="3300"/>
              <a:buFont typeface="Roboto"/>
              <a:buChar char="●"/>
            </a:pPr>
            <a:r>
              <a:rPr lang="en-US" sz="3300">
                <a:solidFill>
                  <a:schemeClr val="dk1"/>
                </a:solidFill>
                <a:latin typeface="Roboto"/>
                <a:ea typeface="Roboto"/>
                <a:cs typeface="Roboto"/>
                <a:sym typeface="Roboto"/>
              </a:rPr>
              <a:t>regularly review the logs for suspicious and unusual activity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8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Scenario</a:t>
            </a:r>
            <a:endParaRPr/>
          </a:p>
        </p:txBody>
      </p:sp>
      <p:sp>
        <p:nvSpPr>
          <p:cNvPr id="1344" name="Google Shape;1344;p8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45" name="Google Shape;1345;p86"/>
          <p:cNvSpPr txBox="1"/>
          <p:nvPr>
            <p:ph idx="3" type="body"/>
          </p:nvPr>
        </p:nvSpPr>
        <p:spPr>
          <a:xfrm>
            <a:off x="421700" y="2100375"/>
            <a:ext cx="22942800" cy="9866700"/>
          </a:xfrm>
          <a:prstGeom prst="rect">
            <a:avLst/>
          </a:prstGeom>
        </p:spPr>
        <p:txBody>
          <a:bodyPr anchorCtr="0" anchor="t" bIns="2437975" lIns="1219000" spcFirstLastPara="1" rIns="1219000" wrap="square" tIns="0">
            <a:noAutofit/>
          </a:bodyPr>
          <a:lstStyle/>
          <a:p>
            <a:pPr indent="-508000" lvl="0" marL="914400" rtl="0" algn="l">
              <a:lnSpc>
                <a:spcPct val="115000"/>
              </a:lnSpc>
              <a:spcBef>
                <a:spcPts val="0"/>
              </a:spcBef>
              <a:spcAft>
                <a:spcPts val="0"/>
              </a:spcAft>
              <a:buClr>
                <a:schemeClr val="dk1"/>
              </a:buClr>
              <a:buSzPts val="4400"/>
              <a:buChar char="●"/>
            </a:pPr>
            <a:r>
              <a:rPr lang="en-US" sz="4400">
                <a:solidFill>
                  <a:schemeClr val="dk1"/>
                </a:solidFill>
              </a:rPr>
              <a:t>Our employer tasked us with creating a monitoring solution to help protect their Windows and Apache servers against a malicious competitor.</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We were provided with logs of regular activity (which is not typical in the real world).</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We used this crucial information to devise baseline thresholds of suspicious activity within Splunk Enterprise with reports and alerts.</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These alerts are just that; they will notify security personnel of atypical activity but will </a:t>
            </a:r>
            <a:r>
              <a:rPr b="1" i="1" lang="en-US" sz="4400" u="sng">
                <a:solidFill>
                  <a:schemeClr val="dk1"/>
                </a:solidFill>
              </a:rPr>
              <a:t>not </a:t>
            </a:r>
            <a:r>
              <a:rPr lang="en-US" sz="4400">
                <a:solidFill>
                  <a:schemeClr val="dk1"/>
                </a:solidFill>
              </a:rPr>
              <a:t>mitigate anything.</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Additionally we created dashboards to quickly and efficiently display data in a streamlined panel of graphs.</a:t>
            </a:r>
            <a:endParaRPr sz="4400">
              <a:solidFill>
                <a:schemeClr val="dk1"/>
              </a:solidFill>
            </a:endParaRPr>
          </a:p>
          <a:p>
            <a:pPr indent="-508000" lvl="0" marL="914400" rtl="0" algn="l">
              <a:lnSpc>
                <a:spcPct val="115000"/>
              </a:lnSpc>
              <a:spcBef>
                <a:spcPts val="1000"/>
              </a:spcBef>
              <a:spcAft>
                <a:spcPts val="1000"/>
              </a:spcAft>
              <a:buClr>
                <a:schemeClr val="dk1"/>
              </a:buClr>
              <a:buSzPts val="4400"/>
              <a:buChar char="●"/>
            </a:pPr>
            <a:r>
              <a:rPr lang="en-US" sz="4400">
                <a:solidFill>
                  <a:schemeClr val="dk1"/>
                </a:solidFill>
              </a:rPr>
              <a:t>We additionally used </a:t>
            </a:r>
            <a:r>
              <a:rPr lang="en-US" sz="4400">
                <a:solidFill>
                  <a:schemeClr val="dk1"/>
                </a:solidFill>
                <a:latin typeface="Roboto Medium"/>
                <a:ea typeface="Roboto Medium"/>
                <a:cs typeface="Roboto Medium"/>
                <a:sym typeface="Roboto Medium"/>
              </a:rPr>
              <a:t>Whois XML IP Geolocation API addon for Splunk to pinpoint physical IP locations.</a:t>
            </a:r>
            <a:endParaRPr sz="44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pic>
        <p:nvPicPr>
          <p:cNvPr id="1350" name="Google Shape;1350;p87"/>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51" name="Google Shape;1351;p87"/>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52" name="Google Shape;1352;p87"/>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Website Monitoring</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53" name="Google Shape;1353;p87"/>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8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Website Monitoring</a:t>
            </a:r>
            <a:endParaRPr/>
          </a:p>
        </p:txBody>
      </p:sp>
      <p:sp>
        <p:nvSpPr>
          <p:cNvPr id="1359" name="Google Shape;1359;p8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60" name="Google Shape;1360;p88"/>
          <p:cNvSpPr txBox="1"/>
          <p:nvPr/>
        </p:nvSpPr>
        <p:spPr>
          <a:xfrm>
            <a:off x="1809325" y="1714000"/>
            <a:ext cx="17634900" cy="1139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3600">
              <a:solidFill>
                <a:schemeClr val="dk1"/>
              </a:solidFill>
            </a:endParaRPr>
          </a:p>
          <a:p>
            <a:pPr indent="0" lvl="0" marL="0" rtl="0" algn="l">
              <a:lnSpc>
                <a:spcPct val="115000"/>
              </a:lnSpc>
              <a:spcBef>
                <a:spcPts val="0"/>
              </a:spcBef>
              <a:spcAft>
                <a:spcPts val="0"/>
              </a:spcAft>
              <a:buNone/>
            </a:pPr>
            <a:r>
              <a:rPr b="1" lang="en-US" sz="3800">
                <a:solidFill>
                  <a:schemeClr val="dk1"/>
                </a:solidFill>
              </a:rPr>
              <a:t>Summary:</a:t>
            </a:r>
            <a:endParaRPr b="1" sz="3800">
              <a:solidFill>
                <a:schemeClr val="dk1"/>
              </a:solidFill>
            </a:endParaRPr>
          </a:p>
          <a:p>
            <a:pPr indent="0" lvl="0" marL="0" rtl="0" algn="l">
              <a:lnSpc>
                <a:spcPct val="115000"/>
              </a:lnSpc>
              <a:spcBef>
                <a:spcPts val="1000"/>
              </a:spcBef>
              <a:spcAft>
                <a:spcPts val="0"/>
              </a:spcAft>
              <a:buNone/>
            </a:pPr>
            <a:r>
              <a:rPr lang="en-US" sz="3300">
                <a:solidFill>
                  <a:schemeClr val="dk1"/>
                </a:solidFill>
              </a:rPr>
              <a:t>Website monitoring apps can be a valuable tool for website owners and administrators, providing real-time monitoring and alerts to help quickly identify and resolve any issues that may arise. This app uses a modular input that can be set up quickly (in 5 minutes or less).</a:t>
            </a:r>
            <a:endParaRPr sz="3300">
              <a:solidFill>
                <a:schemeClr val="dk1"/>
              </a:solidFill>
            </a:endParaRPr>
          </a:p>
          <a:p>
            <a:pPr indent="0" lvl="0" marL="0" rtl="0" algn="l">
              <a:lnSpc>
                <a:spcPct val="115000"/>
              </a:lnSpc>
              <a:spcBef>
                <a:spcPts val="0"/>
              </a:spcBef>
              <a:spcAft>
                <a:spcPts val="0"/>
              </a:spcAft>
              <a:buNone/>
            </a:pPr>
            <a:r>
              <a:t/>
            </a:r>
            <a:endParaRPr b="1" sz="3600">
              <a:solidFill>
                <a:schemeClr val="dk1"/>
              </a:solidFill>
            </a:endParaRPr>
          </a:p>
          <a:p>
            <a:pPr indent="0" lvl="0" marL="0" rtl="0" algn="l">
              <a:lnSpc>
                <a:spcPct val="115000"/>
              </a:lnSpc>
              <a:spcBef>
                <a:spcPts val="0"/>
              </a:spcBef>
              <a:spcAft>
                <a:spcPts val="0"/>
              </a:spcAft>
              <a:buNone/>
            </a:pPr>
            <a:r>
              <a:rPr b="1" lang="en-US" sz="3800">
                <a:solidFill>
                  <a:schemeClr val="dk1"/>
                </a:solidFill>
              </a:rPr>
              <a:t>Features:</a:t>
            </a:r>
            <a:endParaRPr b="1" sz="3800">
              <a:solidFill>
                <a:schemeClr val="dk1"/>
              </a:solidFill>
            </a:endParaRPr>
          </a:p>
          <a:p>
            <a:pPr indent="-438150" lvl="0" marL="457200" rtl="0" algn="l">
              <a:lnSpc>
                <a:spcPct val="115000"/>
              </a:lnSpc>
              <a:spcBef>
                <a:spcPts val="1200"/>
              </a:spcBef>
              <a:spcAft>
                <a:spcPts val="0"/>
              </a:spcAft>
              <a:buClr>
                <a:schemeClr val="dk1"/>
              </a:buClr>
              <a:buSzPts val="3300"/>
              <a:buChar char="●"/>
            </a:pPr>
            <a:r>
              <a:rPr b="1" lang="en-US" sz="3300">
                <a:solidFill>
                  <a:schemeClr val="dk1"/>
                </a:solidFill>
              </a:rPr>
              <a:t>Uptime monitoring:</a:t>
            </a:r>
            <a:r>
              <a:rPr lang="en-US" sz="3300">
                <a:solidFill>
                  <a:schemeClr val="dk1"/>
                </a:solidFill>
              </a:rPr>
              <a:t> This feature tracks the website's availability and alerts the user when the website goes down or becomes unavailable.</a:t>
            </a:r>
            <a:endParaRPr sz="3300">
              <a:solidFill>
                <a:schemeClr val="dk1"/>
              </a:solidFill>
            </a:endParaRPr>
          </a:p>
          <a:p>
            <a:pPr indent="0" lvl="0" marL="457200" rtl="0" algn="l">
              <a:lnSpc>
                <a:spcPct val="115000"/>
              </a:lnSpc>
              <a:spcBef>
                <a:spcPts val="1200"/>
              </a:spcBef>
              <a:spcAft>
                <a:spcPts val="0"/>
              </a:spcAft>
              <a:buNone/>
            </a:pPr>
            <a:r>
              <a:t/>
            </a:r>
            <a:endParaRPr sz="1000">
              <a:solidFill>
                <a:schemeClr val="dk1"/>
              </a:solidFill>
            </a:endParaRPr>
          </a:p>
          <a:p>
            <a:pPr indent="-438150" lvl="0" marL="457200" rtl="0" algn="l">
              <a:lnSpc>
                <a:spcPct val="115000"/>
              </a:lnSpc>
              <a:spcBef>
                <a:spcPts val="1200"/>
              </a:spcBef>
              <a:spcAft>
                <a:spcPts val="0"/>
              </a:spcAft>
              <a:buClr>
                <a:schemeClr val="dk1"/>
              </a:buClr>
              <a:buSzPts val="3300"/>
              <a:buChar char="●"/>
            </a:pPr>
            <a:r>
              <a:rPr b="1" lang="en-US" sz="3300">
                <a:solidFill>
                  <a:schemeClr val="dk1"/>
                </a:solidFill>
              </a:rPr>
              <a:t>Performance monitoring:</a:t>
            </a:r>
            <a:r>
              <a:rPr lang="en-US" sz="3300">
                <a:solidFill>
                  <a:schemeClr val="dk1"/>
                </a:solidFill>
              </a:rPr>
              <a:t> This feature tracks the website's performance, including load times, response times, and server resource usage, and alerts the user when performance falls below a certain threshold.</a:t>
            </a:r>
            <a:endParaRPr sz="3300">
              <a:solidFill>
                <a:schemeClr val="dk1"/>
              </a:solidFill>
            </a:endParaRPr>
          </a:p>
          <a:p>
            <a:pPr indent="0" lvl="0" marL="457200" rtl="0" algn="l">
              <a:lnSpc>
                <a:spcPct val="115000"/>
              </a:lnSpc>
              <a:spcBef>
                <a:spcPts val="1200"/>
              </a:spcBef>
              <a:spcAft>
                <a:spcPts val="0"/>
              </a:spcAft>
              <a:buNone/>
            </a:pPr>
            <a:r>
              <a:t/>
            </a:r>
            <a:endParaRPr sz="1000">
              <a:solidFill>
                <a:schemeClr val="dk1"/>
              </a:solidFill>
            </a:endParaRPr>
          </a:p>
          <a:p>
            <a:pPr indent="-438150" lvl="0" marL="457200" rtl="0" algn="l">
              <a:lnSpc>
                <a:spcPct val="115000"/>
              </a:lnSpc>
              <a:spcBef>
                <a:spcPts val="1200"/>
              </a:spcBef>
              <a:spcAft>
                <a:spcPts val="0"/>
              </a:spcAft>
              <a:buClr>
                <a:schemeClr val="dk1"/>
              </a:buClr>
              <a:buSzPts val="3300"/>
              <a:buChar char="●"/>
            </a:pPr>
            <a:r>
              <a:rPr b="1" lang="en-US" sz="3300">
                <a:solidFill>
                  <a:schemeClr val="dk1"/>
                </a:solidFill>
              </a:rPr>
              <a:t>Error rate monitoring:</a:t>
            </a:r>
            <a:r>
              <a:rPr lang="en-US" sz="3300">
                <a:solidFill>
                  <a:schemeClr val="dk1"/>
                </a:solidFill>
              </a:rPr>
              <a:t> This feature tracks the number of errors and 404 pages encountered by users, helping to identify and troubleshoot issues with the website.</a:t>
            </a:r>
            <a:endParaRPr sz="3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3600">
                <a:solidFill>
                  <a:schemeClr val="dk1"/>
                </a:solidFill>
              </a:rPr>
              <a:t> </a:t>
            </a:r>
            <a:endParaRPr sz="3600">
              <a:solidFill>
                <a:schemeClr val="dk1"/>
              </a:solidFill>
            </a:endParaRPr>
          </a:p>
          <a:p>
            <a:pPr indent="0" lvl="0" marL="0" rtl="0" algn="l">
              <a:lnSpc>
                <a:spcPct val="115000"/>
              </a:lnSpc>
              <a:spcBef>
                <a:spcPts val="1200"/>
              </a:spcBef>
              <a:spcAft>
                <a:spcPts val="0"/>
              </a:spcAft>
              <a:buNone/>
            </a:pPr>
            <a:r>
              <a:t/>
            </a:r>
            <a:endParaRPr sz="36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8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Clr>
                <a:schemeClr val="dk1"/>
              </a:buClr>
              <a:buSzPts val="1100"/>
              <a:buFont typeface="Arial"/>
              <a:buNone/>
            </a:pPr>
            <a:r>
              <a:rPr lang="en-US">
                <a:solidFill>
                  <a:schemeClr val="dk1"/>
                </a:solidFill>
              </a:rPr>
              <a:t>Website Monitoring</a:t>
            </a:r>
            <a:endParaRPr/>
          </a:p>
        </p:txBody>
      </p:sp>
      <p:sp>
        <p:nvSpPr>
          <p:cNvPr id="1366" name="Google Shape;1366;p8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67" name="Google Shape;1367;p89"/>
          <p:cNvSpPr txBox="1"/>
          <p:nvPr/>
        </p:nvSpPr>
        <p:spPr>
          <a:xfrm>
            <a:off x="1867350" y="1799125"/>
            <a:ext cx="17634900" cy="12870300"/>
          </a:xfrm>
          <a:prstGeom prst="rect">
            <a:avLst/>
          </a:prstGeom>
          <a:noFill/>
          <a:ln>
            <a:noFill/>
          </a:ln>
        </p:spPr>
        <p:txBody>
          <a:bodyPr anchorCtr="0" anchor="t" bIns="91425" lIns="91425" spcFirstLastPara="1" rIns="91425" wrap="square" tIns="91425">
            <a:spAutoFit/>
          </a:bodyPr>
          <a:lstStyle/>
          <a:p>
            <a:pPr indent="-438150" lvl="0" marL="457200" rtl="0" algn="l">
              <a:lnSpc>
                <a:spcPct val="115000"/>
              </a:lnSpc>
              <a:spcBef>
                <a:spcPts val="1200"/>
              </a:spcBef>
              <a:spcAft>
                <a:spcPts val="0"/>
              </a:spcAft>
              <a:buClr>
                <a:schemeClr val="dk1"/>
              </a:buClr>
              <a:buSzPts val="3300"/>
              <a:buChar char="●"/>
            </a:pPr>
            <a:r>
              <a:rPr b="1" lang="en-US" sz="3300">
                <a:solidFill>
                  <a:schemeClr val="dk1"/>
                </a:solidFill>
              </a:rPr>
              <a:t>Alert notifications:</a:t>
            </a:r>
            <a:r>
              <a:rPr lang="en-US" sz="3300">
                <a:solidFill>
                  <a:schemeClr val="dk1"/>
                </a:solidFill>
              </a:rPr>
              <a:t> This feature provides alerts via email, SMS, push notifications, or other channels when the website experiences an issue or goes down.</a:t>
            </a:r>
            <a:endParaRPr sz="3300">
              <a:solidFill>
                <a:schemeClr val="dk1"/>
              </a:solidFill>
            </a:endParaRPr>
          </a:p>
          <a:p>
            <a:pPr indent="0" lvl="0" marL="457200" rtl="0" algn="l">
              <a:lnSpc>
                <a:spcPct val="115000"/>
              </a:lnSpc>
              <a:spcBef>
                <a:spcPts val="1200"/>
              </a:spcBef>
              <a:spcAft>
                <a:spcPts val="0"/>
              </a:spcAft>
              <a:buNone/>
            </a:pPr>
            <a:r>
              <a:t/>
            </a:r>
            <a:endParaRPr sz="1000">
              <a:solidFill>
                <a:schemeClr val="dk1"/>
              </a:solidFill>
            </a:endParaRPr>
          </a:p>
          <a:p>
            <a:pPr indent="-438150" lvl="0" marL="457200" rtl="0" algn="l">
              <a:lnSpc>
                <a:spcPct val="115000"/>
              </a:lnSpc>
              <a:spcBef>
                <a:spcPts val="1200"/>
              </a:spcBef>
              <a:spcAft>
                <a:spcPts val="0"/>
              </a:spcAft>
              <a:buClr>
                <a:schemeClr val="dk1"/>
              </a:buClr>
              <a:buSzPts val="3300"/>
              <a:buChar char="●"/>
            </a:pPr>
            <a:r>
              <a:rPr b="1" lang="en-US" sz="3300">
                <a:solidFill>
                  <a:schemeClr val="dk1"/>
                </a:solidFill>
              </a:rPr>
              <a:t>Historical data tracking:</a:t>
            </a:r>
            <a:r>
              <a:rPr lang="en-US" sz="3300">
                <a:solidFill>
                  <a:schemeClr val="dk1"/>
                </a:solidFill>
              </a:rPr>
              <a:t> This feature provides data on website performance and uptime over time, allowing users to track trends and identify potential issues before they become critical.</a:t>
            </a:r>
            <a:endParaRPr sz="3300">
              <a:solidFill>
                <a:schemeClr val="dk1"/>
              </a:solidFill>
            </a:endParaRPr>
          </a:p>
          <a:p>
            <a:pPr indent="0" lvl="0" marL="457200" rtl="0" algn="l">
              <a:lnSpc>
                <a:spcPct val="115000"/>
              </a:lnSpc>
              <a:spcBef>
                <a:spcPts val="1200"/>
              </a:spcBef>
              <a:spcAft>
                <a:spcPts val="0"/>
              </a:spcAft>
              <a:buNone/>
            </a:pPr>
            <a:r>
              <a:t/>
            </a:r>
            <a:endParaRPr sz="1000">
              <a:solidFill>
                <a:schemeClr val="dk1"/>
              </a:solidFill>
            </a:endParaRPr>
          </a:p>
          <a:p>
            <a:pPr indent="-438150" lvl="0" marL="457200" rtl="0" algn="l">
              <a:lnSpc>
                <a:spcPct val="115000"/>
              </a:lnSpc>
              <a:spcBef>
                <a:spcPts val="1200"/>
              </a:spcBef>
              <a:spcAft>
                <a:spcPts val="0"/>
              </a:spcAft>
              <a:buClr>
                <a:schemeClr val="dk1"/>
              </a:buClr>
              <a:buSzPts val="3300"/>
              <a:buChar char="●"/>
            </a:pPr>
            <a:r>
              <a:rPr lang="en-US" sz="3300">
                <a:solidFill>
                  <a:schemeClr val="dk1"/>
                </a:solidFill>
              </a:rPr>
              <a:t> </a:t>
            </a:r>
            <a:r>
              <a:rPr b="1" lang="en-US" sz="3300">
                <a:solidFill>
                  <a:schemeClr val="dk1"/>
                </a:solidFill>
              </a:rPr>
              <a:t>Multiple monitoring locations:</a:t>
            </a:r>
            <a:r>
              <a:rPr lang="en-US" sz="3300">
                <a:solidFill>
                  <a:schemeClr val="dk1"/>
                </a:solidFill>
              </a:rPr>
              <a:t> This feature allows the user to monitor the accessing website from various locations worldwide, providing a more accurate picture of website performance and availability.</a:t>
            </a:r>
            <a:endParaRPr sz="3300">
              <a:solidFill>
                <a:schemeClr val="dk1"/>
              </a:solidFill>
            </a:endParaRPr>
          </a:p>
          <a:p>
            <a:pPr indent="0" lvl="0" marL="457200" rtl="0" algn="l">
              <a:lnSpc>
                <a:spcPct val="115000"/>
              </a:lnSpc>
              <a:spcBef>
                <a:spcPts val="1200"/>
              </a:spcBef>
              <a:spcAft>
                <a:spcPts val="0"/>
              </a:spcAft>
              <a:buNone/>
            </a:pPr>
            <a:r>
              <a:t/>
            </a:r>
            <a:endParaRPr sz="1000">
              <a:solidFill>
                <a:schemeClr val="dk1"/>
              </a:solidFill>
            </a:endParaRPr>
          </a:p>
          <a:p>
            <a:pPr indent="-438150" lvl="0" marL="457200" rtl="0" algn="l">
              <a:lnSpc>
                <a:spcPct val="115000"/>
              </a:lnSpc>
              <a:spcBef>
                <a:spcPts val="1200"/>
              </a:spcBef>
              <a:spcAft>
                <a:spcPts val="0"/>
              </a:spcAft>
              <a:buClr>
                <a:schemeClr val="dk1"/>
              </a:buClr>
              <a:buSzPts val="3300"/>
              <a:buChar char="●"/>
            </a:pPr>
            <a:r>
              <a:rPr b="1" lang="en-US" sz="3300">
                <a:solidFill>
                  <a:schemeClr val="dk1"/>
                </a:solidFill>
              </a:rPr>
              <a:t>Integration with other tools</a:t>
            </a:r>
            <a:r>
              <a:rPr lang="en-US" sz="3300">
                <a:solidFill>
                  <a:schemeClr val="dk1"/>
                </a:solidFill>
              </a:rPr>
              <a:t>: Many website monitoring apps integrate with other tools, such as analytics platforms or incident management systems, to provide a more comprehensive view of website performance and streamline the incident resolution process.</a:t>
            </a:r>
            <a:endParaRPr sz="3300">
              <a:solidFill>
                <a:schemeClr val="dk1"/>
              </a:solidFill>
            </a:endParaRPr>
          </a:p>
          <a:p>
            <a:pPr indent="0" lvl="0" marL="457200" rtl="0" algn="l">
              <a:lnSpc>
                <a:spcPct val="115000"/>
              </a:lnSpc>
              <a:spcBef>
                <a:spcPts val="1200"/>
              </a:spcBef>
              <a:spcAft>
                <a:spcPts val="0"/>
              </a:spcAft>
              <a:buNone/>
            </a:pPr>
            <a:r>
              <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3300">
                <a:solidFill>
                  <a:schemeClr val="dk1"/>
                </a:solidFill>
              </a:rPr>
              <a:t>These are just a few of the standard features of website monitoring apps. Depending on the user's needs, different apps may provide additional or variations on these core features. Therefore, considering various options and choosing a website monitoring app that provides the features and resources that meet your specific needs is essential.</a:t>
            </a:r>
            <a:endParaRPr sz="33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3300">
              <a:solidFill>
                <a:schemeClr val="dk1"/>
              </a:solidFill>
            </a:endParaRPr>
          </a:p>
          <a:p>
            <a:pPr indent="0" lvl="0" marL="0" rtl="0" algn="l">
              <a:spcBef>
                <a:spcPts val="1200"/>
              </a:spcBef>
              <a:spcAft>
                <a:spcPts val="0"/>
              </a:spcAft>
              <a:buNone/>
            </a:pPr>
            <a:r>
              <a:t/>
            </a:r>
            <a:endParaRPr b="1" sz="33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sp>
        <p:nvSpPr>
          <p:cNvPr id="1372" name="Google Shape;1372;p9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Website Monitoring</a:t>
            </a:r>
            <a:endParaRPr/>
          </a:p>
        </p:txBody>
      </p:sp>
      <p:sp>
        <p:nvSpPr>
          <p:cNvPr id="1373" name="Google Shape;1373;p9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74" name="Google Shape;1374;p90"/>
          <p:cNvSpPr txBox="1"/>
          <p:nvPr/>
        </p:nvSpPr>
        <p:spPr>
          <a:xfrm>
            <a:off x="1647750" y="2273175"/>
            <a:ext cx="176349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900"/>
          </a:p>
        </p:txBody>
      </p:sp>
      <p:pic>
        <p:nvPicPr>
          <p:cNvPr id="1375" name="Google Shape;1375;p90"/>
          <p:cNvPicPr preferRelativeResize="0"/>
          <p:nvPr/>
        </p:nvPicPr>
        <p:blipFill>
          <a:blip r:embed="rId4">
            <a:alphaModFix/>
          </a:blip>
          <a:stretch>
            <a:fillRect/>
          </a:stretch>
        </p:blipFill>
        <p:spPr>
          <a:xfrm>
            <a:off x="6874375" y="2373000"/>
            <a:ext cx="10628750" cy="6327475"/>
          </a:xfrm>
          <a:prstGeom prst="rect">
            <a:avLst/>
          </a:prstGeom>
          <a:noFill/>
          <a:ln>
            <a:noFill/>
          </a:ln>
        </p:spPr>
      </p:pic>
      <p:pic>
        <p:nvPicPr>
          <p:cNvPr id="1376" name="Google Shape;1376;p90"/>
          <p:cNvPicPr preferRelativeResize="0"/>
          <p:nvPr/>
        </p:nvPicPr>
        <p:blipFill>
          <a:blip r:embed="rId5">
            <a:alphaModFix/>
          </a:blip>
          <a:stretch>
            <a:fillRect/>
          </a:stretch>
        </p:blipFill>
        <p:spPr>
          <a:xfrm>
            <a:off x="2434850" y="9270950"/>
            <a:ext cx="19507952" cy="2987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9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Logs Analyzed</a:t>
            </a:r>
            <a:endParaRPr/>
          </a:p>
        </p:txBody>
      </p:sp>
      <p:sp>
        <p:nvSpPr>
          <p:cNvPr id="1383" name="Google Shape;1383;p9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84" name="Google Shape;1384;p91"/>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385" name="Google Shape;1385;p91"/>
          <p:cNvSpPr txBox="1"/>
          <p:nvPr>
            <p:ph idx="3" type="subTitle"/>
          </p:nvPr>
        </p:nvSpPr>
        <p:spPr>
          <a:xfrm>
            <a:off x="-32791" y="5695600"/>
            <a:ext cx="11459400" cy="6785700"/>
          </a:xfrm>
          <a:prstGeom prst="rect">
            <a:avLst/>
          </a:prstGeom>
        </p:spPr>
        <p:txBody>
          <a:bodyPr anchorCtr="0" anchor="t" bIns="0" lIns="1219000" spcFirstLastPara="1" rIns="1219000" wrap="square" tIns="0">
            <a:noAutofit/>
          </a:bodyPr>
          <a:lstStyle/>
          <a:p>
            <a:pPr indent="-311150" lvl="0" marL="457200" rtl="0" algn="l">
              <a:spcBef>
                <a:spcPts val="0"/>
              </a:spcBef>
              <a:spcAft>
                <a:spcPts val="0"/>
              </a:spcAft>
              <a:buSzPts val="1300"/>
              <a:buChar char="❏"/>
            </a:pPr>
            <a:r>
              <a:rPr lang="en-US" sz="3100">
                <a:latin typeface="Arial"/>
                <a:ea typeface="Arial"/>
                <a:cs typeface="Arial"/>
                <a:sym typeface="Arial"/>
              </a:rPr>
              <a:t>Windows event changes</a:t>
            </a:r>
            <a:endParaRPr sz="3100">
              <a:latin typeface="Arial"/>
              <a:ea typeface="Arial"/>
              <a:cs typeface="Arial"/>
              <a:sym typeface="Arial"/>
            </a:endParaRPr>
          </a:p>
          <a:p>
            <a:pPr indent="-311150" lvl="1" marL="914400" rtl="0" algn="l">
              <a:spcBef>
                <a:spcPts val="0"/>
              </a:spcBef>
              <a:spcAft>
                <a:spcPts val="0"/>
              </a:spcAft>
              <a:buSzPts val="1300"/>
              <a:buChar char="❏"/>
            </a:pPr>
            <a:r>
              <a:rPr lang="en-US" sz="3100">
                <a:latin typeface="Arial"/>
                <a:ea typeface="Arial"/>
                <a:cs typeface="Arial"/>
                <a:sym typeface="Arial"/>
              </a:rPr>
              <a:t>Account Deleted</a:t>
            </a:r>
            <a:endParaRPr sz="3100"/>
          </a:p>
          <a:p>
            <a:pPr indent="-425450" lvl="1" marL="914400" rtl="0" algn="l">
              <a:spcBef>
                <a:spcPts val="0"/>
              </a:spcBef>
              <a:spcAft>
                <a:spcPts val="0"/>
              </a:spcAft>
              <a:buSzPts val="3100"/>
              <a:buChar char="❏"/>
            </a:pPr>
            <a:r>
              <a:rPr lang="en-US" sz="3100"/>
              <a:t>Account Login Successful</a:t>
            </a:r>
            <a:endParaRPr sz="3100"/>
          </a:p>
          <a:p>
            <a:pPr indent="-425450" lvl="1" marL="914400" rtl="0" algn="l">
              <a:spcBef>
                <a:spcPts val="0"/>
              </a:spcBef>
              <a:spcAft>
                <a:spcPts val="0"/>
              </a:spcAft>
              <a:buSzPts val="3100"/>
              <a:buChar char="❏"/>
            </a:pPr>
            <a:r>
              <a:rPr lang="en-US" sz="3100"/>
              <a:t>Account password reset</a:t>
            </a:r>
            <a:endParaRPr sz="3100"/>
          </a:p>
          <a:p>
            <a:pPr indent="-311150" lvl="0" marL="457200" rtl="0" algn="l">
              <a:spcBef>
                <a:spcPts val="0"/>
              </a:spcBef>
              <a:spcAft>
                <a:spcPts val="0"/>
              </a:spcAft>
              <a:buClr>
                <a:schemeClr val="dk1"/>
              </a:buClr>
              <a:buSzPts val="1300"/>
              <a:buChar char="❏"/>
            </a:pPr>
            <a:r>
              <a:rPr lang="en-US" sz="3100">
                <a:solidFill>
                  <a:schemeClr val="dk1"/>
                </a:solidFill>
                <a:latin typeface="Arial"/>
                <a:ea typeface="Arial"/>
                <a:cs typeface="Arial"/>
                <a:sym typeface="Arial"/>
              </a:rPr>
              <a:t>Status logs of success or failures</a:t>
            </a:r>
            <a:endParaRPr sz="3100">
              <a:solidFill>
                <a:schemeClr val="dk1"/>
              </a:solidFill>
              <a:latin typeface="Arial"/>
              <a:ea typeface="Arial"/>
              <a:cs typeface="Arial"/>
              <a:sym typeface="Arial"/>
            </a:endParaRPr>
          </a:p>
          <a:p>
            <a:pPr indent="-311150" lvl="0" marL="457200" rtl="0" algn="l">
              <a:spcBef>
                <a:spcPts val="0"/>
              </a:spcBef>
              <a:spcAft>
                <a:spcPts val="0"/>
              </a:spcAft>
              <a:buClr>
                <a:schemeClr val="dk1"/>
              </a:buClr>
              <a:buSzPts val="1300"/>
              <a:buChar char="❏"/>
            </a:pPr>
            <a:r>
              <a:rPr lang="en-US" sz="3100">
                <a:solidFill>
                  <a:schemeClr val="dk1"/>
                </a:solidFill>
                <a:latin typeface="Arial"/>
                <a:ea typeface="Arial"/>
                <a:cs typeface="Arial"/>
                <a:sym typeface="Arial"/>
              </a:rPr>
              <a:t>List of users who logged on</a:t>
            </a:r>
            <a:endParaRPr sz="3100">
              <a:solidFill>
                <a:schemeClr val="dk1"/>
              </a:solidFill>
              <a:latin typeface="Arial"/>
              <a:ea typeface="Arial"/>
              <a:cs typeface="Arial"/>
              <a:sym typeface="Arial"/>
            </a:endParaRPr>
          </a:p>
          <a:p>
            <a:pPr indent="-311150" lvl="0" marL="457200" rtl="0" algn="l">
              <a:spcBef>
                <a:spcPts val="0"/>
              </a:spcBef>
              <a:spcAft>
                <a:spcPts val="0"/>
              </a:spcAft>
              <a:buClr>
                <a:schemeClr val="dk1"/>
              </a:buClr>
              <a:buSzPts val="1300"/>
              <a:buChar char="❏"/>
            </a:pPr>
            <a:r>
              <a:rPr lang="en-US" sz="3100">
                <a:solidFill>
                  <a:schemeClr val="dk1"/>
                </a:solidFill>
                <a:latin typeface="Arial"/>
                <a:ea typeface="Arial"/>
                <a:cs typeface="Arial"/>
                <a:sym typeface="Arial"/>
              </a:rPr>
              <a:t>Severity/Event status</a:t>
            </a:r>
            <a:endParaRPr sz="3100"/>
          </a:p>
          <a:p>
            <a:pPr indent="0" lvl="0" marL="914400" rtl="0" algn="l">
              <a:spcBef>
                <a:spcPts val="0"/>
              </a:spcBef>
              <a:spcAft>
                <a:spcPts val="0"/>
              </a:spcAft>
              <a:buNone/>
            </a:pPr>
            <a:r>
              <a:t/>
            </a:r>
            <a:endParaRPr sz="3100"/>
          </a:p>
        </p:txBody>
      </p:sp>
      <p:sp>
        <p:nvSpPr>
          <p:cNvPr id="1386" name="Google Shape;1386;p91"/>
          <p:cNvSpPr txBox="1"/>
          <p:nvPr>
            <p:ph idx="4" type="subTitle"/>
          </p:nvPr>
        </p:nvSpPr>
        <p:spPr>
          <a:xfrm>
            <a:off x="2869453" y="3795933"/>
            <a:ext cx="8151600" cy="1269600"/>
          </a:xfrm>
          <a:prstGeom prst="rect">
            <a:avLst/>
          </a:prstGeom>
        </p:spPr>
        <p:txBody>
          <a:bodyPr anchorCtr="0" anchor="ctr" bIns="0" lIns="487575" spcFirstLastPara="1" rIns="1219000" wrap="square" tIns="0">
            <a:noAutofit/>
          </a:bodyPr>
          <a:lstStyle/>
          <a:p>
            <a:pPr indent="0" lvl="0" marL="0" rtl="0" algn="l">
              <a:spcBef>
                <a:spcPts val="0"/>
              </a:spcBef>
              <a:spcAft>
                <a:spcPts val="0"/>
              </a:spcAft>
              <a:buNone/>
            </a:pPr>
            <a:r>
              <a:rPr b="1" lang="en-US" sz="4300"/>
              <a:t>Windows Logs</a:t>
            </a:r>
            <a:endParaRPr b="1" sz="4300"/>
          </a:p>
        </p:txBody>
      </p:sp>
      <p:sp>
        <p:nvSpPr>
          <p:cNvPr id="1387" name="Google Shape;1387;p91"/>
          <p:cNvSpPr txBox="1"/>
          <p:nvPr>
            <p:ph idx="5" type="subTitle"/>
          </p:nvPr>
        </p:nvSpPr>
        <p:spPr>
          <a:xfrm>
            <a:off x="11908365" y="5701600"/>
            <a:ext cx="11459400" cy="6785700"/>
          </a:xfrm>
          <a:prstGeom prst="rect">
            <a:avLst/>
          </a:prstGeom>
        </p:spPr>
        <p:txBody>
          <a:bodyPr anchorCtr="0" anchor="t" bIns="0" lIns="1219000" spcFirstLastPara="1" rIns="1219000" wrap="square" tIns="0">
            <a:noAutofit/>
          </a:bodyPr>
          <a:lstStyle/>
          <a:p>
            <a:pPr indent="-317500" lvl="0" marL="457200" rtl="0" algn="l">
              <a:spcBef>
                <a:spcPts val="0"/>
              </a:spcBef>
              <a:spcAft>
                <a:spcPts val="0"/>
              </a:spcAft>
              <a:buClr>
                <a:schemeClr val="dk1"/>
              </a:buClr>
              <a:buSzPts val="1400"/>
              <a:buChar char="❏"/>
            </a:pPr>
            <a:r>
              <a:rPr lang="en-US">
                <a:solidFill>
                  <a:schemeClr val="dk1"/>
                </a:solidFill>
              </a:rPr>
              <a:t> Different Logins from different domain locations</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Different HTTP methods/requests to obtain information</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Status of the website</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Different ip addresses that requested</a:t>
            </a:r>
            <a:endParaRPr>
              <a:solidFill>
                <a:schemeClr val="dk1"/>
              </a:solidFill>
            </a:endParaRPr>
          </a:p>
        </p:txBody>
      </p:sp>
      <p:sp>
        <p:nvSpPr>
          <p:cNvPr id="1388" name="Google Shape;1388;p91"/>
          <p:cNvSpPr txBox="1"/>
          <p:nvPr>
            <p:ph idx="6" type="subTitle"/>
          </p:nvPr>
        </p:nvSpPr>
        <p:spPr>
          <a:xfrm>
            <a:off x="14810609" y="3801933"/>
            <a:ext cx="8151600" cy="1269600"/>
          </a:xfrm>
          <a:prstGeom prst="rect">
            <a:avLst/>
          </a:prstGeom>
        </p:spPr>
        <p:txBody>
          <a:bodyPr anchorCtr="0" anchor="ctr" bIns="0" lIns="487575" spcFirstLastPara="1" rIns="1219000" wrap="square" tIns="0">
            <a:noAutofit/>
          </a:bodyPr>
          <a:lstStyle/>
          <a:p>
            <a:pPr indent="0" lvl="0" marL="0" rtl="0" algn="l">
              <a:spcBef>
                <a:spcPts val="0"/>
              </a:spcBef>
              <a:spcAft>
                <a:spcPts val="0"/>
              </a:spcAft>
              <a:buNone/>
            </a:pPr>
            <a:r>
              <a:rPr b="1" lang="en-US" sz="4000"/>
              <a:t>Apache Logs</a:t>
            </a:r>
            <a:endParaRPr b="1" sz="4000"/>
          </a:p>
        </p:txBody>
      </p:sp>
      <p:sp>
        <p:nvSpPr>
          <p:cNvPr id="1389" name="Google Shape;1389;p91"/>
          <p:cNvSpPr txBox="1"/>
          <p:nvPr/>
        </p:nvSpPr>
        <p:spPr>
          <a:xfrm>
            <a:off x="1520825"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400"/>
              <a:t>1</a:t>
            </a:r>
            <a:endParaRPr b="1" sz="4400"/>
          </a:p>
        </p:txBody>
      </p:sp>
      <p:sp>
        <p:nvSpPr>
          <p:cNvPr id="1390" name="Google Shape;1390;p91"/>
          <p:cNvSpPr txBox="1"/>
          <p:nvPr/>
        </p:nvSpPr>
        <p:spPr>
          <a:xfrm>
            <a:off x="13558300"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400">
                <a:solidFill>
                  <a:schemeClr val="lt1"/>
                </a:solidFill>
              </a:rPr>
              <a:t>2</a:t>
            </a:r>
            <a:endParaRPr sz="44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IGPIA - Theme 03 - Light">
      <a:dk1>
        <a:srgbClr val="7F7F7F"/>
      </a:dk1>
      <a:lt1>
        <a:srgbClr val="FFFFFF"/>
      </a:lt1>
      <a:dk2>
        <a:srgbClr val="000000"/>
      </a:dk2>
      <a:lt2>
        <a:srgbClr val="FFFFFF"/>
      </a:lt2>
      <a:accent1>
        <a:srgbClr val="1DE7D8"/>
      </a:accent1>
      <a:accent2>
        <a:srgbClr val="29CEDC"/>
      </a:accent2>
      <a:accent3>
        <a:srgbClr val="34B9DF"/>
      </a:accent3>
      <a:accent4>
        <a:srgbClr val="42A6E3"/>
      </a:accent4>
      <a:accent5>
        <a:srgbClr val="5091E7"/>
      </a:accent5>
      <a:accent6>
        <a:srgbClr val="5D76E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